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644" r:id="rId5"/>
    <p:sldId id="329" r:id="rId6"/>
    <p:sldId id="645" r:id="rId7"/>
    <p:sldId id="658" r:id="rId8"/>
    <p:sldId id="640" r:id="rId9"/>
    <p:sldId id="261" r:id="rId10"/>
    <p:sldId id="651" r:id="rId11"/>
    <p:sldId id="653" r:id="rId12"/>
    <p:sldId id="617" r:id="rId13"/>
    <p:sldId id="620" r:id="rId14"/>
    <p:sldId id="647" r:id="rId15"/>
    <p:sldId id="648" r:id="rId16"/>
    <p:sldId id="298" r:id="rId17"/>
    <p:sldId id="650" r:id="rId18"/>
    <p:sldId id="626" r:id="rId19"/>
    <p:sldId id="625" r:id="rId20"/>
    <p:sldId id="646" r:id="rId21"/>
  </p:sldIdLst>
  <p:sldSz cx="12192000" cy="6858000"/>
  <p:notesSz cx="6858000" cy="9144000"/>
  <p:embeddedFontLst>
    <p:embeddedFont>
      <p:font typeface="Euclid Circular A" panose="020B0504000000000000" pitchFamily="34" charset="77"/>
      <p:regular r:id="rId23"/>
      <p:bold r:id="rId24"/>
      <p:italic r:id="rId25"/>
      <p:boldItalic r:id="rId26"/>
    </p:embeddedFont>
    <p:embeddedFont>
      <p:font typeface="Euclid Circular A SemiBold" panose="020B0504000000000000" pitchFamily="34" charset="77"/>
      <p:regular r:id="rId27"/>
      <p:bold r:id="rId28"/>
      <p:italic r:id="rId29"/>
      <p:boldItalic r:id="rId3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AB"/>
    <a:srgbClr val="1989BD"/>
    <a:srgbClr val="DBD7E4"/>
    <a:srgbClr val="7BABD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6" autoAdjust="0"/>
    <p:restoredTop sz="59199"/>
  </p:normalViewPr>
  <p:slideViewPr>
    <p:cSldViewPr snapToGrid="0" showGuides="1">
      <p:cViewPr varScale="1">
        <p:scale>
          <a:sx n="116" d="100"/>
          <a:sy n="116" d="100"/>
        </p:scale>
        <p:origin x="696" y="192"/>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90768742889746E-2"/>
          <c:y val="3.534400371143586E-2"/>
          <c:w val="0.69414228016134361"/>
          <c:h val="0.88212502899559264"/>
        </c:manualLayout>
      </c:layout>
      <c:lineChart>
        <c:grouping val="standard"/>
        <c:varyColors val="0"/>
        <c:ser>
          <c:idx val="0"/>
          <c:order val="0"/>
          <c:tx>
            <c:strRef>
              <c:f>Tabelle1!$B$1</c:f>
              <c:strCache>
                <c:ptCount val="1"/>
                <c:pt idx="0">
                  <c:v>Steinkauz Bestand</c:v>
                </c:pt>
              </c:strCache>
            </c:strRef>
          </c:tx>
          <c:spPr>
            <a:ln w="28575" cap="rnd">
              <a:solidFill>
                <a:schemeClr val="accent3"/>
              </a:solidFill>
              <a:round/>
            </a:ln>
            <a:effectLst/>
          </c:spPr>
          <c:marker>
            <c:symbol val="none"/>
          </c:marker>
          <c:cat>
            <c:numRef>
              <c:f>Tabelle1!$A$2:$A$25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Tabelle1!$B$2:$B$25</c:f>
              <c:numCache>
                <c:formatCode>General</c:formatCode>
                <c:ptCount val="24"/>
                <c:pt idx="2">
                  <c:v>57</c:v>
                </c:pt>
                <c:pt idx="3">
                  <c:v>57</c:v>
                </c:pt>
                <c:pt idx="4">
                  <c:v>61</c:v>
                </c:pt>
                <c:pt idx="5">
                  <c:v>69</c:v>
                </c:pt>
                <c:pt idx="6">
                  <c:v>73</c:v>
                </c:pt>
                <c:pt idx="7">
                  <c:v>84</c:v>
                </c:pt>
                <c:pt idx="8">
                  <c:v>94</c:v>
                </c:pt>
                <c:pt idx="9">
                  <c:v>87</c:v>
                </c:pt>
                <c:pt idx="10">
                  <c:v>81</c:v>
                </c:pt>
                <c:pt idx="11">
                  <c:v>89</c:v>
                </c:pt>
                <c:pt idx="12">
                  <c:v>106</c:v>
                </c:pt>
                <c:pt idx="13">
                  <c:v>114</c:v>
                </c:pt>
                <c:pt idx="14">
                  <c:v>121</c:v>
                </c:pt>
                <c:pt idx="15">
                  <c:v>125</c:v>
                </c:pt>
                <c:pt idx="16">
                  <c:v>148</c:v>
                </c:pt>
                <c:pt idx="17">
                  <c:v>149</c:v>
                </c:pt>
                <c:pt idx="18">
                  <c:v>144</c:v>
                </c:pt>
                <c:pt idx="19">
                  <c:v>142</c:v>
                </c:pt>
                <c:pt idx="20">
                  <c:v>149</c:v>
                </c:pt>
                <c:pt idx="21">
                  <c:v>153</c:v>
                </c:pt>
                <c:pt idx="22">
                  <c:v>146</c:v>
                </c:pt>
                <c:pt idx="23">
                  <c:v>148</c:v>
                </c:pt>
              </c:numCache>
            </c:numRef>
          </c:val>
          <c:smooth val="0"/>
          <c:extLst>
            <c:ext xmlns:c16="http://schemas.microsoft.com/office/drawing/2014/chart" uri="{C3380CC4-5D6E-409C-BE32-E72D297353CC}">
              <c16:uniqueId val="{00000000-48D7-467C-877A-4D520DF77F24}"/>
            </c:ext>
          </c:extLst>
        </c:ser>
        <c:ser>
          <c:idx val="1"/>
          <c:order val="1"/>
          <c:tx>
            <c:strRef>
              <c:f>Tabelle1!$C$1</c:f>
              <c:strCache>
                <c:ptCount val="1"/>
                <c:pt idx="0">
                  <c:v>Kiebitz Brutpaare</c:v>
                </c:pt>
              </c:strCache>
            </c:strRef>
          </c:tx>
          <c:spPr>
            <a:ln w="28575" cap="rnd">
              <a:solidFill>
                <a:srgbClr val="1989BD"/>
              </a:solidFill>
              <a:round/>
            </a:ln>
            <a:effectLst/>
          </c:spPr>
          <c:marker>
            <c:symbol val="none"/>
          </c:marker>
          <c:cat>
            <c:numRef>
              <c:f>Tabelle1!$A$2:$A$25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Tabelle1!$C$2:$C$25</c:f>
              <c:numCache>
                <c:formatCode>General</c:formatCode>
                <c:ptCount val="24"/>
                <c:pt idx="0">
                  <c:v>156</c:v>
                </c:pt>
                <c:pt idx="1">
                  <c:v>129</c:v>
                </c:pt>
                <c:pt idx="2">
                  <c:v>84</c:v>
                </c:pt>
                <c:pt idx="3">
                  <c:v>94</c:v>
                </c:pt>
                <c:pt idx="4">
                  <c:v>78</c:v>
                </c:pt>
                <c:pt idx="5">
                  <c:v>79</c:v>
                </c:pt>
                <c:pt idx="6">
                  <c:v>114</c:v>
                </c:pt>
                <c:pt idx="7">
                  <c:v>109</c:v>
                </c:pt>
                <c:pt idx="8">
                  <c:v>96</c:v>
                </c:pt>
                <c:pt idx="9">
                  <c:v>88</c:v>
                </c:pt>
                <c:pt idx="10">
                  <c:v>123</c:v>
                </c:pt>
                <c:pt idx="11">
                  <c:v>123</c:v>
                </c:pt>
                <c:pt idx="12">
                  <c:v>126</c:v>
                </c:pt>
                <c:pt idx="13">
                  <c:v>137</c:v>
                </c:pt>
                <c:pt idx="14">
                  <c:v>146</c:v>
                </c:pt>
                <c:pt idx="15">
                  <c:v>181</c:v>
                </c:pt>
                <c:pt idx="16">
                  <c:v>174</c:v>
                </c:pt>
                <c:pt idx="17">
                  <c:v>188</c:v>
                </c:pt>
                <c:pt idx="18">
                  <c:v>206</c:v>
                </c:pt>
                <c:pt idx="19">
                  <c:v>207</c:v>
                </c:pt>
                <c:pt idx="20">
                  <c:v>188</c:v>
                </c:pt>
                <c:pt idx="21">
                  <c:v>184</c:v>
                </c:pt>
                <c:pt idx="22">
                  <c:v>200</c:v>
                </c:pt>
                <c:pt idx="23">
                  <c:v>199</c:v>
                </c:pt>
              </c:numCache>
            </c:numRef>
          </c:val>
          <c:smooth val="0"/>
          <c:extLst>
            <c:ext xmlns:c16="http://schemas.microsoft.com/office/drawing/2014/chart" uri="{C3380CC4-5D6E-409C-BE32-E72D297353CC}">
              <c16:uniqueId val="{00000001-48D7-467C-877A-4D520DF77F24}"/>
            </c:ext>
          </c:extLst>
        </c:ser>
        <c:dLbls>
          <c:showLegendKey val="0"/>
          <c:showVal val="0"/>
          <c:showCatName val="0"/>
          <c:showSerName val="0"/>
          <c:showPercent val="0"/>
          <c:showBubbleSize val="0"/>
        </c:dLbls>
        <c:smooth val="0"/>
        <c:axId val="865540960"/>
        <c:axId val="865543256"/>
      </c:lineChart>
      <c:catAx>
        <c:axId val="865540960"/>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CH"/>
          </a:p>
        </c:txPr>
        <c:crossAx val="865543256"/>
        <c:crosses val="autoZero"/>
        <c:auto val="1"/>
        <c:lblAlgn val="ctr"/>
        <c:lblOffset val="100"/>
        <c:tickLblSkip val="5"/>
        <c:tickMarkSkip val="5"/>
        <c:noMultiLvlLbl val="0"/>
      </c:catAx>
      <c:valAx>
        <c:axId val="865543256"/>
        <c:scaling>
          <c:orientation val="minMax"/>
        </c:scaling>
        <c:delete val="0"/>
        <c:axPos val="l"/>
        <c:majorGridlines>
          <c:spPr>
            <a:ln w="9525"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CH"/>
          </a:p>
        </c:txPr>
        <c:crossAx val="865540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A1529-D1E4-485A-8BE2-DD336C4B0A88}" type="datetimeFigureOut">
              <a:rPr lang="de-CH" smtClean="0"/>
              <a:t>31.10.24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2378F-6CB0-4B76-A4DF-120CC0F0540F}" type="slidenum">
              <a:rPr lang="de-CH" smtClean="0"/>
              <a:t>‹#›</a:t>
            </a:fld>
            <a:endParaRPr lang="de-CH"/>
          </a:p>
        </p:txBody>
      </p:sp>
    </p:spTree>
    <p:extLst>
      <p:ext uri="{BB962C8B-B14F-4D97-AF65-F5344CB8AC3E}">
        <p14:creationId xmlns:p14="http://schemas.microsoft.com/office/powerpoint/2010/main" val="220318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8092378F-6CB0-4B76-A4DF-120CC0F0540F}" type="slidenum">
              <a:rPr lang="de-CH" smtClean="0"/>
              <a:t>1</a:t>
            </a:fld>
            <a:endParaRPr lang="de-CH"/>
          </a:p>
        </p:txBody>
      </p:sp>
    </p:spTree>
    <p:extLst>
      <p:ext uri="{BB962C8B-B14F-4D97-AF65-F5344CB8AC3E}">
        <p14:creationId xmlns:p14="http://schemas.microsoft.com/office/powerpoint/2010/main" val="81910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gehe hier nicht im Detail darauf ein. Die massiven Angriffe seitens der Gegner der Natur werden weitergeführt. BirdLife engagiert sich hinter den Kulissen stark.</a:t>
            </a:r>
          </a:p>
        </p:txBody>
      </p:sp>
      <p:sp>
        <p:nvSpPr>
          <p:cNvPr id="4" name="Foliennummernplatzhalter 3"/>
          <p:cNvSpPr>
            <a:spLocks noGrp="1"/>
          </p:cNvSpPr>
          <p:nvPr>
            <p:ph type="sldNum" sz="quarter" idx="5"/>
          </p:nvPr>
        </p:nvSpPr>
        <p:spPr/>
        <p:txBody>
          <a:bodyPr/>
          <a:lstStyle/>
          <a:p>
            <a:fld id="{8092378F-6CB0-4B76-A4DF-120CC0F0540F}" type="slidenum">
              <a:rPr lang="de-CH" smtClean="0"/>
              <a:t>10</a:t>
            </a:fld>
            <a:endParaRPr lang="de-CH"/>
          </a:p>
        </p:txBody>
      </p:sp>
    </p:spTree>
    <p:extLst>
      <p:ext uri="{BB962C8B-B14F-4D97-AF65-F5344CB8AC3E}">
        <p14:creationId xmlns:p14="http://schemas.microsoft.com/office/powerpoint/2010/main" val="409490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826D5-5EFD-D531-640D-7D8C436864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9C5BAC-A882-796E-E705-7A953021DD9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243C8C-CF6D-F81C-4639-69A547B3A936}"/>
              </a:ext>
            </a:extLst>
          </p:cNvPr>
          <p:cNvSpPr>
            <a:spLocks noGrp="1"/>
          </p:cNvSpPr>
          <p:nvPr>
            <p:ph type="body" idx="1"/>
          </p:nvPr>
        </p:nvSpPr>
        <p:spPr/>
        <p:txBody>
          <a:bodyPr/>
          <a:lstStyle/>
          <a:p>
            <a:r>
              <a:rPr lang="de-DE" sz="1000" dirty="0"/>
              <a:t>Ganz herzlichen Dank für Euren </a:t>
            </a:r>
            <a:r>
              <a:rPr lang="de-DE" sz="1000" dirty="0" err="1"/>
              <a:t>grossen</a:t>
            </a:r>
            <a:r>
              <a:rPr lang="de-DE" sz="1000" dirty="0"/>
              <a:t> Einsatz in der Abstimmungskampagne! Viele Sektionen haben sich toll eingesetzt. Das ist super. Einzelne Sektionen hatten Befürchtungen, dass „politisch neutral“ in den Statuten bedeutet, sie dürften sich nicht einsetzen. Das stimmt nicht. Für den Zweck des eigenen Vereins, für die Natur, für unsere Lebensgrundlagen darf man sich auch politisch einsetzen. Das widerspricht dem Ausdruck „politisch neutral“ nicht! (Es gibt eine Analyse von </a:t>
            </a:r>
            <a:r>
              <a:rPr lang="de-DE" sz="1000" dirty="0" err="1"/>
              <a:t>vitamin</a:t>
            </a:r>
            <a:r>
              <a:rPr lang="de-DE" sz="1000" dirty="0"/>
              <a:t> b dazu) Diejenigen, die aus solchen Überlegungen nicht teilnahmen, werden vielleicht bei einem zukünftigen politischen Anliegen noch sichtbarer sein. Aber insgesamt haben sich die BirdLife-Sektionen toll eingesetzt. Danke!</a:t>
            </a:r>
          </a:p>
          <a:p>
            <a:endParaRPr lang="de-DE" sz="1000" dirty="0"/>
          </a:p>
          <a:p>
            <a:r>
              <a:rPr lang="de-DE" sz="1000" dirty="0"/>
              <a:t>Die wichtigste Zahl ist nicht die Zahl der JA-Stimmen. Sondern über 70% der Stimmberechtigten, die in der </a:t>
            </a:r>
            <a:r>
              <a:rPr lang="de-DE" sz="1000" dirty="0" err="1"/>
              <a:t>gfs</a:t>
            </a:r>
            <a:r>
              <a:rPr lang="de-DE" sz="1000" dirty="0"/>
              <a:t>-Umfrage kurz vor der Abstimmung sagten: „Die Folgen der Zerstörung unserer Natur sind ... gravierend.“ So gut waren die Kenntnisse in der Bevölkerung über die Biodiversität noch nie. Und das trotz Gefälligkeitsgutachten im Auftrag des Bauernverbands.</a:t>
            </a:r>
          </a:p>
          <a:p>
            <a:endParaRPr lang="de-DE" sz="1000" dirty="0"/>
          </a:p>
          <a:p>
            <a:r>
              <a:rPr lang="de-DE" sz="1000" dirty="0"/>
              <a:t>Auch unsere Gegner mussten immer betonen, wie wichtig ihnen die Biodiversität ist. BR Rösti machte x Versprechungen. Wir müssen damit rechnen, dass er sie nicht einhalten wird. Und trotzdem gibt uns das ein Druckmittel in die Hand. Und die Biodiversität wird so weiterhin in der Öffentlichkeit diskutiert. Damit steigt der Handlungsdruck.</a:t>
            </a:r>
          </a:p>
        </p:txBody>
      </p:sp>
      <p:sp>
        <p:nvSpPr>
          <p:cNvPr id="4" name="Foliennummernplatzhalter 3">
            <a:extLst>
              <a:ext uri="{FF2B5EF4-FFF2-40B4-BE49-F238E27FC236}">
                <a16:creationId xmlns:a16="http://schemas.microsoft.com/office/drawing/2014/main" id="{2D2B54A6-D057-A74A-3BDD-DAF17C7ADDD9}"/>
              </a:ext>
            </a:extLst>
          </p:cNvPr>
          <p:cNvSpPr>
            <a:spLocks noGrp="1"/>
          </p:cNvSpPr>
          <p:nvPr>
            <p:ph type="sldNum" sz="quarter" idx="5"/>
          </p:nvPr>
        </p:nvSpPr>
        <p:spPr/>
        <p:txBody>
          <a:bodyPr/>
          <a:lstStyle/>
          <a:p>
            <a:fld id="{8092378F-6CB0-4B76-A4DF-120CC0F0540F}" type="slidenum">
              <a:rPr lang="de-CH" smtClean="0"/>
              <a:t>11</a:t>
            </a:fld>
            <a:endParaRPr lang="de-CH"/>
          </a:p>
        </p:txBody>
      </p:sp>
    </p:spTree>
    <p:extLst>
      <p:ext uri="{BB962C8B-B14F-4D97-AF65-F5344CB8AC3E}">
        <p14:creationId xmlns:p14="http://schemas.microsoft.com/office/powerpoint/2010/main" val="428022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0D1A-C43D-C9AB-F84C-CB82646984C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06A8F1-BF5D-DE52-2621-06A947E27C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27C68F4-1DF8-E51E-EA9B-90DA17A38EDC}"/>
              </a:ext>
            </a:extLst>
          </p:cNvPr>
          <p:cNvSpPr>
            <a:spLocks noGrp="1"/>
          </p:cNvSpPr>
          <p:nvPr>
            <p:ph type="body" idx="1"/>
          </p:nvPr>
        </p:nvSpPr>
        <p:spPr/>
        <p:txBody>
          <a:bodyPr/>
          <a:lstStyle/>
          <a:p>
            <a:r>
              <a:rPr lang="de-DE" sz="1000" dirty="0"/>
              <a:t>Die menschliche Psychologie bedingt, dass wir kurzfristige Probleme angehen und die längerfristigen Krisen verdrängen. Der Moment für die Abstimmung war extrem ungünstig für uns. Die inhaltliche Breite inklusive Ortsbilder in dieser Situation ein Nachteil.</a:t>
            </a:r>
          </a:p>
          <a:p>
            <a:r>
              <a:rPr lang="de-DE" sz="1000" dirty="0"/>
              <a:t>Es gibt aber wichtige positive Punkte:</a:t>
            </a:r>
          </a:p>
          <a:p>
            <a:pPr marL="171450" indent="-171450">
              <a:buFontTx/>
              <a:buChar char="-"/>
            </a:pPr>
            <a:r>
              <a:rPr lang="de-DE" sz="1000" dirty="0"/>
              <a:t>Die Biodiversität war fast täglich in den Medien – meistens +/- faktenbasiert (NZZ hat sich selbst disqualifiziert)</a:t>
            </a:r>
          </a:p>
          <a:p>
            <a:pPr marL="171450" indent="-171450">
              <a:buFontTx/>
              <a:buChar char="-"/>
            </a:pPr>
            <a:r>
              <a:rPr lang="de-DE" sz="1000" dirty="0"/>
              <a:t>Die Schweiz hat über die Natur als Lebensgrundlage diskutiert. Ohne den Begriff „Ökosystemleistungen“ zu nutzen, haben wir über dieses komplexe Konzept gesprochen. Es ging nicht einfach nur um ein paar schöne Orchideen, die weit weg von den Menschen wachsen. Es geht nicht um nice-</a:t>
            </a:r>
            <a:r>
              <a:rPr lang="de-DE" sz="1000" dirty="0" err="1"/>
              <a:t>to</a:t>
            </a:r>
            <a:r>
              <a:rPr lang="de-DE" sz="1000" dirty="0"/>
              <a:t>-</a:t>
            </a:r>
            <a:r>
              <a:rPr lang="de-DE" sz="1000" dirty="0" err="1"/>
              <a:t>have</a:t>
            </a:r>
            <a:r>
              <a:rPr lang="de-DE" sz="1000" dirty="0"/>
              <a:t>. Es geht um unsere Lebensgrundlage.</a:t>
            </a:r>
          </a:p>
          <a:p>
            <a:pPr marL="171450" indent="-171450">
              <a:buFontTx/>
              <a:buChar char="-"/>
            </a:pPr>
            <a:r>
              <a:rPr lang="de-DE" sz="1000" dirty="0"/>
              <a:t>Über 400 Forscherinnen und Forscher aus dem Bereich Ökologie haben sich erstmalig öffentlich zu Wort gemeldet.</a:t>
            </a:r>
          </a:p>
          <a:p>
            <a:r>
              <a:rPr lang="de-DE" sz="1000" dirty="0"/>
              <a:t>Der Trägerverein lässt bis ca. April 2025 eine externe Evaluation dieses </a:t>
            </a:r>
            <a:r>
              <a:rPr lang="de-DE" sz="1000" dirty="0" err="1"/>
              <a:t>grossen</a:t>
            </a:r>
            <a:r>
              <a:rPr lang="de-DE" sz="1000" dirty="0"/>
              <a:t> Projekts machen. Wir wollen auch Lehren für die Zukunft ziehen.</a:t>
            </a:r>
          </a:p>
          <a:p>
            <a:r>
              <a:rPr lang="de-DE" sz="1000" dirty="0"/>
              <a:t>Am Freitag 13. Dezember ein Austausch zum Thema, falls jemand seine Erfahrungen in der Kampagne da einbringen möchte, kommt bitte nachher persönlich auf mich zu.</a:t>
            </a:r>
          </a:p>
        </p:txBody>
      </p:sp>
      <p:sp>
        <p:nvSpPr>
          <p:cNvPr id="4" name="Foliennummernplatzhalter 3">
            <a:extLst>
              <a:ext uri="{FF2B5EF4-FFF2-40B4-BE49-F238E27FC236}">
                <a16:creationId xmlns:a16="http://schemas.microsoft.com/office/drawing/2014/main" id="{45AA1745-9688-194D-871A-6AFDFDE13825}"/>
              </a:ext>
            </a:extLst>
          </p:cNvPr>
          <p:cNvSpPr>
            <a:spLocks noGrp="1"/>
          </p:cNvSpPr>
          <p:nvPr>
            <p:ph type="sldNum" sz="quarter" idx="5"/>
          </p:nvPr>
        </p:nvSpPr>
        <p:spPr/>
        <p:txBody>
          <a:bodyPr/>
          <a:lstStyle/>
          <a:p>
            <a:fld id="{8092378F-6CB0-4B76-A4DF-120CC0F0540F}" type="slidenum">
              <a:rPr lang="de-CH" smtClean="0"/>
              <a:t>12</a:t>
            </a:fld>
            <a:endParaRPr lang="de-CH"/>
          </a:p>
        </p:txBody>
      </p:sp>
    </p:spTree>
    <p:extLst>
      <p:ext uri="{BB962C8B-B14F-4D97-AF65-F5344CB8AC3E}">
        <p14:creationId xmlns:p14="http://schemas.microsoft.com/office/powerpoint/2010/main" val="14894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000" dirty="0">
                <a:latin typeface="Arial" panose="020B0604020202020204" pitchFamily="34" charset="0"/>
                <a:cs typeface="Arial" panose="020B0604020202020204" pitchFamily="34" charset="0"/>
              </a:rPr>
              <a:t>Wir haben es gesehen: die Finanzen von BirdLife sind sehr knapp. Eigentlich bestehen noch viele gute Ideen für wirksame Projekte. Aber es fehlen derzeit die Finanzen. Und im politischen Bereich erreichen wir mit unserer Kommunikation noch zu wenig Menschen.</a:t>
            </a:r>
          </a:p>
          <a:p>
            <a:endParaRPr lang="en-CH" sz="1000" dirty="0">
              <a:latin typeface="Arial" panose="020B0604020202020204" pitchFamily="34" charset="0"/>
              <a:cs typeface="Arial" panose="020B0604020202020204" pitchFamily="34" charset="0"/>
            </a:endParaRPr>
          </a:p>
          <a:p>
            <a:r>
              <a:rPr lang="en-CH" sz="1000" dirty="0">
                <a:latin typeface="Arial" panose="020B0604020202020204" pitchFamily="34" charset="0"/>
                <a:cs typeface="Arial" panose="020B0604020202020204" pitchFamily="34" charset="0"/>
              </a:rPr>
              <a:t>Beide diese Themen, Fundraising und Kommunikation, möchten wir mit dem neuen Marketingkonzept angehen. Die DV von BirdLife Schweiz soll es im November verabschieden. Die primären Ziele für die BirdLife-Familie sind: </a:t>
            </a:r>
          </a:p>
          <a:p>
            <a:pPr marL="457200" indent="-457200">
              <a:buFont typeface="+mj-lt"/>
              <a:buAutoNum type="arabicPeriod"/>
            </a:pPr>
            <a:r>
              <a:rPr lang="de-CH" sz="1000" dirty="0">
                <a:latin typeface="Arial" panose="020B0604020202020204" pitchFamily="34" charset="0"/>
                <a:cs typeface="Arial" panose="020B0604020202020204" pitchFamily="34" charset="0"/>
              </a:rPr>
              <a:t>Wachstum der BirdLife-Familie</a:t>
            </a:r>
          </a:p>
          <a:p>
            <a:pPr marL="457200" indent="-457200">
              <a:buFont typeface="+mj-lt"/>
              <a:buAutoNum type="arabicPeriod"/>
            </a:pPr>
            <a:r>
              <a:rPr lang="de-CH" sz="1000" dirty="0">
                <a:latin typeface="Arial" panose="020B0604020202020204" pitchFamily="34" charset="0"/>
                <a:cs typeface="Arial" panose="020B0604020202020204" pitchFamily="34" charset="0"/>
              </a:rPr>
              <a:t>Schärfung der Marke BirdLife und Erhöhung der Sichtbarkeit</a:t>
            </a:r>
          </a:p>
          <a:p>
            <a:pPr marL="457200" indent="-457200">
              <a:buFont typeface="+mj-lt"/>
              <a:buAutoNum type="arabicPeriod"/>
            </a:pPr>
            <a:r>
              <a:rPr lang="de-CH" sz="1000" dirty="0">
                <a:latin typeface="Arial" panose="020B0604020202020204" pitchFamily="34" charset="0"/>
                <a:cs typeface="Arial" panose="020B0604020202020204" pitchFamily="34" charset="0"/>
              </a:rPr>
              <a:t>Stärkung unserer Glaubwürdigkeit und Auftritt als EIN Verband</a:t>
            </a:r>
          </a:p>
          <a:p>
            <a:endParaRPr lang="en-CH" sz="1000" dirty="0">
              <a:latin typeface="Arial" panose="020B0604020202020204" pitchFamily="34" charset="0"/>
              <a:cs typeface="Arial" panose="020B0604020202020204" pitchFamily="34" charset="0"/>
            </a:endParaRPr>
          </a:p>
          <a:p>
            <a:r>
              <a:rPr lang="en-CH" sz="1000" dirty="0">
                <a:latin typeface="Arial" panose="020B0604020202020204" pitchFamily="34" charset="0"/>
                <a:cs typeface="Arial" panose="020B0604020202020204" pitchFamily="34" charset="0"/>
              </a:rPr>
              <a:t>Nach Verabschiedung an der DV möchten wir die Zielerreichung gemeinsam mit der BirdLife-Familie angehen. Konkrete Umsetzungsmassnahmen für die BirdLife-Sektionen sind: (folgende Slides)</a:t>
            </a:r>
          </a:p>
        </p:txBody>
      </p:sp>
      <p:sp>
        <p:nvSpPr>
          <p:cNvPr id="4" name="Slide Number Placeholder 3"/>
          <p:cNvSpPr>
            <a:spLocks noGrp="1"/>
          </p:cNvSpPr>
          <p:nvPr>
            <p:ph type="sldNum" sz="quarter" idx="5"/>
          </p:nvPr>
        </p:nvSpPr>
        <p:spPr/>
        <p:txBody>
          <a:bodyPr/>
          <a:lstStyle/>
          <a:p>
            <a:fld id="{8092378F-6CB0-4B76-A4DF-120CC0F0540F}" type="slidenum">
              <a:rPr lang="de-CH" smtClean="0"/>
              <a:t>13</a:t>
            </a:fld>
            <a:endParaRPr lang="de-CH"/>
          </a:p>
        </p:txBody>
      </p:sp>
    </p:spTree>
    <p:extLst>
      <p:ext uri="{BB962C8B-B14F-4D97-AF65-F5344CB8AC3E}">
        <p14:creationId xmlns:p14="http://schemas.microsoft.com/office/powerpoint/2010/main" val="281463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000" i="1" dirty="0"/>
              <a:t>1) Werbt aktiv Mitglieder. Jedes Mitglied ist eine Person mehr, die von Euch Informationen über die Biodiversität erhält und diese dann auch weitergibt. Konkret Grundkurse, Mitgliederwerbeflyer und Aktion Mitglieder werben Mitglieder.</a:t>
            </a:r>
          </a:p>
          <a:p>
            <a:endParaRPr lang="en-CH" sz="1000" dirty="0"/>
          </a:p>
          <a:p>
            <a:r>
              <a:rPr lang="en-CH" sz="1000" dirty="0"/>
              <a:t>Wir wollen euch zur Lancierung attraktiver Grundkurse motivieren und befähigen. Ein effektiver Weg zur Sensibilisierung und Mitgliedergewinnung!</a:t>
            </a:r>
          </a:p>
          <a:p>
            <a:r>
              <a:rPr lang="en-CH" sz="1000" dirty="0"/>
              <a:t>BirdLife Schweiz bietet neu überarbeitete und gelayoutete Vorlagen und Materialien.</a:t>
            </a:r>
          </a:p>
          <a:p>
            <a:endParaRPr lang="en-CH" sz="1000" dirty="0"/>
          </a:p>
          <a:p>
            <a:r>
              <a:rPr lang="en-GB" sz="1000" dirty="0"/>
              <a:t>E</a:t>
            </a:r>
            <a:r>
              <a:rPr lang="en-CH" sz="1000" dirty="0"/>
              <a:t>benso ist die Mitgliederwerbung mittels Mitgliederwerbeflyer ein einfacher und effektiver Ansatz zur Mitgliedergewinnung. Die Vorlagen und H</a:t>
            </a:r>
            <a:r>
              <a:rPr lang="en-GB" sz="1000" dirty="0" err="1"/>
              <a:t>i</a:t>
            </a:r>
            <a:r>
              <a:rPr lang="en-CH" sz="1000" dirty="0"/>
              <a:t>lfestellungen sind online zugänglich.</a:t>
            </a:r>
          </a:p>
          <a:p>
            <a:endParaRPr lang="en-CH" dirty="0"/>
          </a:p>
          <a:p>
            <a:endParaRPr lang="en-CH" dirty="0"/>
          </a:p>
        </p:txBody>
      </p:sp>
      <p:sp>
        <p:nvSpPr>
          <p:cNvPr id="4" name="Slide Number Placeholder 3"/>
          <p:cNvSpPr>
            <a:spLocks noGrp="1"/>
          </p:cNvSpPr>
          <p:nvPr>
            <p:ph type="sldNum" sz="quarter" idx="5"/>
          </p:nvPr>
        </p:nvSpPr>
        <p:spPr/>
        <p:txBody>
          <a:bodyPr/>
          <a:lstStyle/>
          <a:p>
            <a:fld id="{8092378F-6CB0-4B76-A4DF-120CC0F0540F}" type="slidenum">
              <a:rPr lang="de-CH" smtClean="0"/>
              <a:t>14</a:t>
            </a:fld>
            <a:endParaRPr lang="de-CH"/>
          </a:p>
        </p:txBody>
      </p:sp>
    </p:spTree>
    <p:extLst>
      <p:ext uri="{BB962C8B-B14F-4D97-AF65-F5344CB8AC3E}">
        <p14:creationId xmlns:p14="http://schemas.microsoft.com/office/powerpoint/2010/main" val="200681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H" sz="1000" kern="100" dirty="0">
                <a:effectLst/>
                <a:latin typeface="Arial" panose="020B0604020202020204" pitchFamily="34" charset="0"/>
                <a:ea typeface="Aptos" panose="020B0004020202020204" pitchFamily="34" charset="0"/>
                <a:cs typeface="Arial" panose="020B0604020202020204" pitchFamily="34" charset="0"/>
              </a:rPr>
              <a:t>2) Das moderne und attraktive BirdLife-Design steht nun auch für die Drucksachen und digitalen Angebote der BirdLife-Kantonalverbände und -Sektionen zur Verfügung. Der moderne Auftritt für Ihre Sektion ist dank des neuen Web-to-Print-Angebots leicht umsetzbar: Verschiedene Flyer, Poster und Kurzjahresberichte im BirdLife-Design von können einfach online gestaltet und direkt über die angeschlossene Druckerei bestellt oder als PDF heruntergeladen werden. </a:t>
            </a:r>
          </a:p>
          <a:p>
            <a:endParaRPr lang="en-CH" sz="1000" kern="100" dirty="0">
              <a:effectLst/>
              <a:latin typeface="Arial" panose="020B0604020202020204" pitchFamily="34" charset="0"/>
              <a:cs typeface="Arial" panose="020B0604020202020204" pitchFamily="34" charset="0"/>
            </a:endParaRPr>
          </a:p>
          <a:p>
            <a:r>
              <a:rPr lang="en-CH" sz="1200" dirty="0">
                <a:latin typeface="Arial" panose="020B0604020202020204" pitchFamily="34" charset="0"/>
                <a:cs typeface="Arial" panose="020B0604020202020204" pitchFamily="34" charset="0"/>
              </a:rPr>
              <a:t>Ebenso wichtig ist der Einsatz des BirdLife-Sektionslogo. Kommuniziert, dass Ihr zu BirdLife gehört. Nutzt das Logo für BirdLife-Sektionen, das Ihr zusätzlich zum Vereinlogo verwenden könnt. </a:t>
            </a:r>
          </a:p>
          <a:p>
            <a:endParaRPr lang="en-CH" sz="1200" dirty="0">
              <a:latin typeface="Arial" panose="020B0604020202020204" pitchFamily="34" charset="0"/>
              <a:cs typeface="Arial" panose="020B0604020202020204" pitchFamily="34" charset="0"/>
            </a:endParaRPr>
          </a:p>
          <a:p>
            <a:endParaRPr lang="en-CH" sz="1200" dirty="0">
              <a:latin typeface="Arial" panose="020B0604020202020204" pitchFamily="34" charset="0"/>
              <a:cs typeface="Arial" panose="020B0604020202020204" pitchFamily="34" charset="0"/>
            </a:endParaRPr>
          </a:p>
          <a:p>
            <a:r>
              <a:rPr lang="en-CH" sz="1200" i="1" kern="100" dirty="0">
                <a:effectLst/>
                <a:latin typeface="Arial" panose="020B0604020202020204" pitchFamily="34" charset="0"/>
                <a:ea typeface="Aptos" panose="020B0004020202020204" pitchFamily="34" charset="0"/>
                <a:cs typeface="Arial" panose="020B0604020202020204" pitchFamily="34" charset="0"/>
              </a:rPr>
              <a:t>Das moderne und attraktive BirdLife-Design steht nun auch für die Drucksachen und digitalen Angebote der BirdLife-Kantonalverbände und -Sektionen zur Verfügung. Dies hat gleich zwei Vorteile: Durch die Übernahme des</a:t>
            </a:r>
          </a:p>
          <a:p>
            <a:r>
              <a:rPr lang="en-CH" sz="1200" i="1" kern="100" dirty="0">
                <a:effectLst/>
                <a:latin typeface="Arial" panose="020B0604020202020204" pitchFamily="34" charset="0"/>
                <a:ea typeface="Aptos" panose="020B0004020202020204" pitchFamily="34" charset="0"/>
                <a:cs typeface="Arial" panose="020B0604020202020204" pitchFamily="34" charset="0"/>
              </a:rPr>
              <a:t>Designs profitieren einerseits die Sektionen und Kantonalverbände, weil einkomplettes Set an Vorlagen übernommen und gleichzeitig der Aussenauftritt modernisiert werden kann. </a:t>
            </a:r>
          </a:p>
          <a:p>
            <a:r>
              <a:rPr lang="en-CH" sz="1200" i="1" kern="100" dirty="0">
                <a:effectLst/>
                <a:latin typeface="Arial" panose="020B0604020202020204" pitchFamily="34" charset="0"/>
                <a:ea typeface="Aptos" panose="020B0004020202020204" pitchFamily="34" charset="0"/>
                <a:cs typeface="Arial" panose="020B0604020202020204" pitchFamily="34" charset="0"/>
              </a:rPr>
              <a:t>Andererseits profitiert die gesamte BirdLife-Familie, weil die Marke BirdLife über einen einheitlichen Auftritt möglichst vieler Kantonalverbände und Sektionen gestärkt und bekannter gemacht wird. </a:t>
            </a:r>
            <a:endParaRPr lang="de-CH" i="1" dirty="0"/>
          </a:p>
        </p:txBody>
      </p:sp>
      <p:sp>
        <p:nvSpPr>
          <p:cNvPr id="4" name="Foliennummernplatzhalter 3"/>
          <p:cNvSpPr>
            <a:spLocks noGrp="1"/>
          </p:cNvSpPr>
          <p:nvPr>
            <p:ph type="sldNum" sz="quarter" idx="5"/>
          </p:nvPr>
        </p:nvSpPr>
        <p:spPr/>
        <p:txBody>
          <a:bodyPr/>
          <a:lstStyle/>
          <a:p>
            <a:fld id="{8092378F-6CB0-4B76-A4DF-120CC0F0540F}" type="slidenum">
              <a:rPr lang="de-CH" smtClean="0"/>
              <a:t>15</a:t>
            </a:fld>
            <a:endParaRPr lang="de-CH"/>
          </a:p>
        </p:txBody>
      </p:sp>
    </p:spTree>
    <p:extLst>
      <p:ext uri="{BB962C8B-B14F-4D97-AF65-F5344CB8AC3E}">
        <p14:creationId xmlns:p14="http://schemas.microsoft.com/office/powerpoint/2010/main" val="187207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H" sz="1000" dirty="0">
                <a:latin typeface="Arial" panose="020B0604020202020204" pitchFamily="34" charset="0"/>
                <a:cs typeface="Arial" panose="020B0604020202020204" pitchFamily="34" charset="0"/>
              </a:rPr>
              <a:t>3) Beteiligt Euch an möglichst vielen BirdLife-Aktionen und an der Kampagne von BirdLife. Nutzt unsere Aktions- und Kommunikationsvorlagen und stärkt damit die Öffentlichkeitsarbeit von eurer BirdLife-S</a:t>
            </a:r>
            <a:r>
              <a:rPr lang="en-GB" sz="1000" dirty="0">
                <a:latin typeface="Arial" panose="020B0604020202020204" pitchFamily="34" charset="0"/>
                <a:cs typeface="Arial" panose="020B0604020202020204" pitchFamily="34" charset="0"/>
              </a:rPr>
              <a:t>e</a:t>
            </a:r>
            <a:r>
              <a:rPr lang="en-CH" sz="1000" dirty="0">
                <a:latin typeface="Arial" panose="020B0604020202020204" pitchFamily="34" charset="0"/>
                <a:cs typeface="Arial" panose="020B0604020202020204" pitchFamily="34" charset="0"/>
              </a:rPr>
              <a:t>ktion und der ganzen </a:t>
            </a:r>
            <a:r>
              <a:rPr lang="de-CH" sz="1000" b="1" dirty="0">
                <a:latin typeface="Arial" panose="020B0604020202020204" pitchFamily="34" charset="0"/>
                <a:cs typeface="Arial" panose="020B0604020202020204" pitchFamily="34" charset="0"/>
              </a:rPr>
              <a:t>BirdLife-Familie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e-CH"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CH" sz="1000" b="0" dirty="0">
                <a:latin typeface="Arial" panose="020B0604020202020204" pitchFamily="34" charset="0"/>
                <a:cs typeface="Arial" panose="020B0604020202020204" pitchFamily="34" charset="0"/>
              </a:rPr>
              <a:t>4) </a:t>
            </a:r>
            <a:r>
              <a:rPr lang="en-CH" sz="1000" b="0" dirty="0">
                <a:latin typeface="Arial" panose="020B0604020202020204" pitchFamily="34" charset="0"/>
                <a:cs typeface="Arial" panose="020B0604020202020204" pitchFamily="34" charset="0"/>
              </a:rPr>
              <a:t>Lest </a:t>
            </a:r>
            <a:r>
              <a:rPr lang="en-CH" sz="1000" dirty="0">
                <a:latin typeface="Arial" panose="020B0604020202020204" pitchFamily="34" charset="0"/>
                <a:cs typeface="Arial" panose="020B0604020202020204" pitchFamily="34" charset="0"/>
              </a:rPr>
              <a:t>die Informationen im Info BirdLife Schweiz aufmerksam, das neu an alle Vorstandsmitglieder per Mail verschickt wird.</a:t>
            </a:r>
            <a:r>
              <a:rPr lang="de-CH" sz="1000" b="1" dirty="0">
                <a:latin typeface="Arial" panose="020B0604020202020204" pitchFamily="34" charset="0"/>
                <a:cs typeface="Arial" panose="020B0604020202020204" pitchFamily="34" charset="0"/>
              </a:rPr>
              <a:t> </a:t>
            </a:r>
          </a:p>
          <a:p>
            <a:r>
              <a:rPr lang="de-DE" dirty="0"/>
              <a:t>Darf ich fragen: wer von Euch hat Anfang Oktober KEIN IBS erhalten?</a:t>
            </a:r>
          </a:p>
        </p:txBody>
      </p:sp>
      <p:sp>
        <p:nvSpPr>
          <p:cNvPr id="4" name="Foliennummernplatzhalter 3"/>
          <p:cNvSpPr>
            <a:spLocks noGrp="1"/>
          </p:cNvSpPr>
          <p:nvPr>
            <p:ph type="sldNum" sz="quarter" idx="5"/>
          </p:nvPr>
        </p:nvSpPr>
        <p:spPr/>
        <p:txBody>
          <a:bodyPr/>
          <a:lstStyle/>
          <a:p>
            <a:fld id="{8092378F-6CB0-4B76-A4DF-120CC0F0540F}" type="slidenum">
              <a:rPr lang="de-CH" smtClean="0"/>
              <a:t>16</a:t>
            </a:fld>
            <a:endParaRPr lang="de-CH"/>
          </a:p>
        </p:txBody>
      </p:sp>
    </p:spTree>
    <p:extLst>
      <p:ext uri="{BB962C8B-B14F-4D97-AF65-F5344CB8AC3E}">
        <p14:creationId xmlns:p14="http://schemas.microsoft.com/office/powerpoint/2010/main" val="233906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DCA3-ECFA-E5BC-C622-A8332A15C4F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879249-322E-285D-C072-848B05D97D0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E0DA10-4D6A-83CE-FA4C-58874FFBECA1}"/>
              </a:ext>
            </a:extLst>
          </p:cNvPr>
          <p:cNvSpPr>
            <a:spLocks noGrp="1"/>
          </p:cNvSpPr>
          <p:nvPr>
            <p:ph type="body" idx="1"/>
          </p:nvPr>
        </p:nvSpPr>
        <p:spPr/>
        <p:txBody>
          <a:bodyPr/>
          <a:lstStyle/>
          <a:p>
            <a:pPr marL="12700" indent="0">
              <a:spcBef>
                <a:spcPts val="110"/>
              </a:spcBef>
              <a:buFont typeface="+mj-lt"/>
              <a:buNone/>
            </a:pPr>
            <a:r>
              <a:rPr lang="de-DE" dirty="0"/>
              <a:t>Mit der Umsetzung des Marketingkonzepts möchten wir die ganze BirdLife-Familie und den Naturschutz generell stärken.</a:t>
            </a:r>
          </a:p>
          <a:p>
            <a:pPr marL="12700" indent="0">
              <a:spcBef>
                <a:spcPts val="110"/>
              </a:spcBef>
              <a:buFont typeface="+mj-lt"/>
              <a:buNone/>
            </a:pPr>
            <a:r>
              <a:rPr lang="de-DE" dirty="0"/>
              <a:t>Wir danken Euch sehr herzlich für die tolle Zusammenarbeit beim Marketing und bei allen anderen wichtigen Projekten.</a:t>
            </a:r>
          </a:p>
        </p:txBody>
      </p:sp>
      <p:sp>
        <p:nvSpPr>
          <p:cNvPr id="4" name="Foliennummernplatzhalter 3">
            <a:extLst>
              <a:ext uri="{FF2B5EF4-FFF2-40B4-BE49-F238E27FC236}">
                <a16:creationId xmlns:a16="http://schemas.microsoft.com/office/drawing/2014/main" id="{7F96ED60-B0A2-64E4-298C-A4524234D6CD}"/>
              </a:ext>
            </a:extLst>
          </p:cNvPr>
          <p:cNvSpPr>
            <a:spLocks noGrp="1"/>
          </p:cNvSpPr>
          <p:nvPr>
            <p:ph type="sldNum" sz="quarter" idx="5"/>
          </p:nvPr>
        </p:nvSpPr>
        <p:spPr/>
        <p:txBody>
          <a:bodyPr/>
          <a:lstStyle/>
          <a:p>
            <a:fld id="{8092378F-6CB0-4B76-A4DF-120CC0F0540F}" type="slidenum">
              <a:rPr lang="de-CH" smtClean="0"/>
              <a:t>17</a:t>
            </a:fld>
            <a:endParaRPr lang="de-CH"/>
          </a:p>
        </p:txBody>
      </p:sp>
    </p:spTree>
    <p:extLst>
      <p:ext uri="{BB962C8B-B14F-4D97-AF65-F5344CB8AC3E}">
        <p14:creationId xmlns:p14="http://schemas.microsoft.com/office/powerpoint/2010/main" val="23045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000" b="0" i="0" dirty="0">
                <a:solidFill>
                  <a:srgbClr val="FF0000"/>
                </a:solidFill>
                <a:effectLst/>
                <a:latin typeface="Arial" panose="020B0604020202020204" pitchFamily="34" charset="0"/>
                <a:cs typeface="Arial" panose="020B0604020202020204" pitchFamily="34" charset="0"/>
              </a:rPr>
              <a:t>Die Ökologische Infrastruktur bleibt ein wichtiges Thema für BirdLife Schweiz. Wir haben immer gesagt, die Ö. I. ist ein Generationenprojekt – für </a:t>
            </a:r>
            <a:r>
              <a:rPr lang="de-CH" sz="1000" b="0" i="0" dirty="0">
                <a:solidFill>
                  <a:srgbClr val="FF0000"/>
                </a:solidFill>
                <a:effectLst/>
                <a:latin typeface="Arial" panose="020B0604020202020204" pitchFamily="34" charset="0"/>
                <a:ea typeface="Euclid Circular A Light Italic" panose="020B0304000000000000" pitchFamily="34" charset="77"/>
                <a:cs typeface="Arial" panose="020B0604020202020204" pitchFamily="34" charset="0"/>
              </a:rPr>
              <a:t>das langfristige Überleben der Biodiversität und damit auch ihrer Leistungen für die Menschen ist sie von zentraler Bedeutung. BirdLife Schweiz wird </a:t>
            </a:r>
            <a:r>
              <a:rPr lang="de-CH" sz="1000" b="0" i="0" dirty="0">
                <a:solidFill>
                  <a:srgbClr val="FF0000"/>
                </a:solidFill>
                <a:effectLst/>
                <a:latin typeface="Arial" panose="020B0604020202020204" pitchFamily="34" charset="0"/>
                <a:cs typeface="Arial" panose="020B0604020202020204" pitchFamily="34" charset="0"/>
              </a:rPr>
              <a:t>deshalb auch die nächste Fünfjahreskampagne der Ökologischen Infrastruktur widmen – unter dem Titel «Räume für die Biodiversität».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000" b="0" i="0" dirty="0">
              <a:solidFill>
                <a:srgbClr val="FF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000" b="0" i="0" dirty="0">
                <a:solidFill>
                  <a:srgbClr val="FF0000"/>
                </a:solidFill>
                <a:effectLst/>
                <a:latin typeface="Arial" panose="020B0604020202020204" pitchFamily="34" charset="0"/>
                <a:cs typeface="Arial" panose="020B0604020202020204" pitchFamily="34" charset="0"/>
              </a:rPr>
              <a:t>Während die </a:t>
            </a:r>
            <a:r>
              <a:rPr lang="de-CH" sz="1000" b="0" i="0" dirty="0" err="1">
                <a:solidFill>
                  <a:srgbClr val="FF0000"/>
                </a:solidFill>
                <a:effectLst/>
                <a:latin typeface="Arial" panose="020B0604020202020204" pitchFamily="34" charset="0"/>
                <a:cs typeface="Arial" panose="020B0604020202020204" pitchFamily="34" charset="0"/>
              </a:rPr>
              <a:t>öi</a:t>
            </a:r>
            <a:r>
              <a:rPr lang="de-CH" sz="1000" b="0" i="0" dirty="0">
                <a:solidFill>
                  <a:srgbClr val="FF0000"/>
                </a:solidFill>
                <a:effectLst/>
                <a:latin typeface="Arial" panose="020B0604020202020204" pitchFamily="34" charset="0"/>
                <a:cs typeface="Arial" panose="020B0604020202020204" pitchFamily="34" charset="0"/>
              </a:rPr>
              <a:t>-Kampagne von BirdLife die letzten 5 Jahre vor allem auf Information gesetzt hat, wollen wir nun auch beispielhafte, konkrete Umsetzungsprojekte durchführen. Und anhand der Beispielprojekte wiederum den grossen, schweizweiten Handlungsbedarf für die Behörden und die ganze Gesellschaft kommunizieren. </a:t>
            </a:r>
            <a:r>
              <a:rPr lang="de-CH" sz="1000" b="1" i="0" dirty="0">
                <a:effectLst/>
                <a:latin typeface="Arial" panose="020B0604020202020204" pitchFamily="34" charset="0"/>
                <a:cs typeface="Arial" panose="020B0604020202020204" pitchFamily="34" charset="0"/>
              </a:rPr>
              <a:t>Im Sinne der Naturjuwelenprojekte aus dem Jubiläumsjahr werden wir 2025 zusammen mit den Kantonalverbänden die Sektionen einladen, Projektideen einzureichen und gemeinsam schauen, wie wir diese zusammen realisieren können. Die k</a:t>
            </a:r>
            <a:r>
              <a:rPr lang="de-CH" sz="1000" b="1" i="0" dirty="0">
                <a:effectLst/>
                <a:latin typeface="Arial" panose="020B0604020202020204" pitchFamily="34" charset="0"/>
                <a:ea typeface="Euclid Circular A Light Italic" panose="020B0304000000000000" pitchFamily="34" charset="77"/>
                <a:cs typeface="Arial" panose="020B0604020202020204" pitchFamily="34" charset="0"/>
              </a:rPr>
              <a:t>onkreten Aufwertungen und wenn möglich Sicherung von Flächen für die Biodiversität stehen also im Zentrum.</a:t>
            </a:r>
            <a:r>
              <a:rPr lang="de-CH" sz="1000" b="0" i="0" dirty="0">
                <a:effectLst/>
                <a:latin typeface="Arial" panose="020B0604020202020204" pitchFamily="34" charset="0"/>
                <a:ea typeface="Euclid Circular A Light Italic" panose="020B0304000000000000" pitchFamily="34" charset="77"/>
                <a:cs typeface="Arial" panose="020B0604020202020204" pitchFamily="34" charset="0"/>
              </a:rPr>
              <a:t> Auch die Naturschutztagung vom 22. November 2025 wird der Ö. I. gewidmet sein.</a:t>
            </a:r>
            <a:endParaRPr lang="de-CH" sz="1000" b="0" i="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092378F-6CB0-4B76-A4DF-120CC0F0540F}" type="slidenum">
              <a:rPr lang="de-CH" smtClean="0"/>
              <a:t>2</a:t>
            </a:fld>
            <a:endParaRPr lang="de-CH"/>
          </a:p>
        </p:txBody>
      </p:sp>
    </p:spTree>
    <p:extLst>
      <p:ext uri="{BB962C8B-B14F-4D97-AF65-F5344CB8AC3E}">
        <p14:creationId xmlns:p14="http://schemas.microsoft.com/office/powerpoint/2010/main" val="201653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sz="1000" b="0" i="0" u="none" strike="noStrike" dirty="0">
                <a:solidFill>
                  <a:srgbClr val="212121"/>
                </a:solidFill>
                <a:effectLst/>
                <a:latin typeface="Arial" panose="020B0604020202020204" pitchFamily="34" charset="0"/>
                <a:cs typeface="Arial" panose="020B0604020202020204" pitchFamily="34" charset="0"/>
              </a:rPr>
              <a:t>Das Engagement für die </a:t>
            </a:r>
            <a:r>
              <a:rPr lang="en-GB" sz="1000" b="0" i="0" u="none" strike="noStrike" dirty="0" err="1">
                <a:solidFill>
                  <a:srgbClr val="212121"/>
                </a:solidFill>
                <a:effectLst/>
                <a:latin typeface="Arial" panose="020B0604020202020204" pitchFamily="34" charset="0"/>
                <a:cs typeface="Arial" panose="020B0604020202020204" pitchFamily="34" charset="0"/>
              </a:rPr>
              <a:t>Biodiversität</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im</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Siedlungsraum</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konnte</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auch</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im</a:t>
            </a:r>
            <a:r>
              <a:rPr lang="en-GB" sz="1000" b="0" i="0" u="none" strike="noStrike" dirty="0">
                <a:solidFill>
                  <a:srgbClr val="212121"/>
                </a:solidFill>
                <a:effectLst/>
                <a:latin typeface="Arial" panose="020B0604020202020204" pitchFamily="34" charset="0"/>
                <a:cs typeface="Arial" panose="020B0604020202020204" pitchFamily="34" charset="0"/>
              </a:rPr>
              <a:t> Kanton Basel-Stadt </a:t>
            </a:r>
            <a:r>
              <a:rPr lang="en-GB" sz="1000" b="0" i="0" u="none" strike="noStrike" dirty="0" err="1">
                <a:solidFill>
                  <a:srgbClr val="212121"/>
                </a:solidFill>
                <a:effectLst/>
                <a:latin typeface="Arial" panose="020B0604020202020204" pitchFamily="34" charset="0"/>
                <a:cs typeface="Arial" panose="020B0604020202020204" pitchFamily="34" charset="0"/>
              </a:rPr>
              <a:t>fortgeführt</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werden</a:t>
            </a:r>
            <a:r>
              <a:rPr lang="en-GB" sz="1000" b="0" i="0" u="none" strike="noStrike" dirty="0">
                <a:solidFill>
                  <a:srgbClr val="212121"/>
                </a:solidFill>
                <a:effectLst/>
                <a:latin typeface="Arial" panose="020B0604020202020204" pitchFamily="34" charset="0"/>
                <a:cs typeface="Arial" panose="020B0604020202020204" pitchFamily="34" charset="0"/>
              </a:rPr>
              <a:t>. An den </a:t>
            </a:r>
            <a:r>
              <a:rPr lang="en-GB" sz="1000" b="0" i="0" u="none" strike="noStrike" dirty="0" err="1">
                <a:solidFill>
                  <a:srgbClr val="212121"/>
                </a:solidFill>
                <a:effectLst/>
                <a:latin typeface="Arial" panose="020B0604020202020204" pitchFamily="34" charset="0"/>
                <a:cs typeface="Arial" panose="020B0604020202020204" pitchFamily="34" charset="0"/>
              </a:rPr>
              <a:t>Biodiversitätstagen</a:t>
            </a:r>
            <a:r>
              <a:rPr lang="en-GB" sz="1000" b="0" i="0" u="none" strike="noStrike" dirty="0">
                <a:solidFill>
                  <a:srgbClr val="212121"/>
                </a:solidFill>
                <a:effectLst/>
                <a:latin typeface="Arial" panose="020B0604020202020204" pitchFamily="34" charset="0"/>
                <a:cs typeface="Arial" panose="020B0604020202020204" pitchFamily="34" charset="0"/>
              </a:rPr>
              <a:t> auf </a:t>
            </a:r>
            <a:r>
              <a:rPr lang="en-GB" sz="1000" b="0" i="0" u="none" strike="noStrike" dirty="0" err="1">
                <a:solidFill>
                  <a:srgbClr val="212121"/>
                </a:solidFill>
                <a:effectLst/>
                <a:latin typeface="Arial" panose="020B0604020202020204" pitchFamily="34" charset="0"/>
                <a:cs typeface="Arial" panose="020B0604020202020204" pitchFamily="34" charset="0"/>
              </a:rPr>
              <a:t>dem</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Meret</a:t>
            </a:r>
            <a:r>
              <a:rPr lang="en-GB" sz="1000" b="0" i="0" u="none" strike="noStrike" dirty="0">
                <a:solidFill>
                  <a:srgbClr val="212121"/>
                </a:solidFill>
                <a:effectLst/>
                <a:latin typeface="Arial" panose="020B0604020202020204" pitchFamily="34" charset="0"/>
                <a:cs typeface="Arial" panose="020B0604020202020204" pitchFamily="34" charset="0"/>
              </a:rPr>
              <a:t> Oppenheim-Platz </a:t>
            </a:r>
            <a:r>
              <a:rPr lang="en-GB" sz="1000" b="0" i="0" u="none" strike="noStrike" dirty="0" err="1">
                <a:solidFill>
                  <a:srgbClr val="212121"/>
                </a:solidFill>
                <a:effectLst/>
                <a:latin typeface="Arial" panose="020B0604020202020204" pitchFamily="34" charset="0"/>
                <a:cs typeface="Arial" panose="020B0604020202020204" pitchFamily="34" charset="0"/>
              </a:rPr>
              <a:t>boten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wir</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eine</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Plattform</a:t>
            </a:r>
            <a:r>
              <a:rPr lang="en-GB" sz="1000" b="0" i="0" u="none" strike="noStrike" dirty="0">
                <a:solidFill>
                  <a:srgbClr val="212121"/>
                </a:solidFill>
                <a:effectLst/>
                <a:latin typeface="Arial" panose="020B0604020202020204" pitchFamily="34" charset="0"/>
                <a:cs typeface="Arial" panose="020B0604020202020204" pitchFamily="34" charset="0"/>
              </a:rPr>
              <a:t> für 9 </a:t>
            </a:r>
            <a:r>
              <a:rPr lang="en-GB" sz="1000" b="0" i="0" u="none" strike="noStrike" dirty="0" err="1">
                <a:solidFill>
                  <a:srgbClr val="212121"/>
                </a:solidFill>
                <a:effectLst/>
                <a:latin typeface="Arial" panose="020B0604020202020204" pitchFamily="34" charset="0"/>
                <a:cs typeface="Arial" panose="020B0604020202020204" pitchFamily="34" charset="0"/>
              </a:rPr>
              <a:t>unterschiedliche</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Projekte</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realisiert</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mit</a:t>
            </a:r>
            <a:r>
              <a:rPr lang="en-GB" sz="1000" b="0" i="0" u="none" strike="noStrike" dirty="0">
                <a:solidFill>
                  <a:srgbClr val="212121"/>
                </a:solidFill>
                <a:effectLst/>
                <a:latin typeface="Arial" panose="020B0604020202020204" pitchFamily="34" charset="0"/>
                <a:cs typeface="Arial" panose="020B0604020202020204" pitchFamily="34" charset="0"/>
              </a:rPr>
              <a:t> 9 </a:t>
            </a:r>
            <a:r>
              <a:rPr lang="en-GB" sz="1000" b="0" i="0" u="none" strike="noStrike" dirty="0" err="1">
                <a:solidFill>
                  <a:srgbClr val="212121"/>
                </a:solidFill>
                <a:effectLst/>
                <a:latin typeface="Arial" panose="020B0604020202020204" pitchFamily="34" charset="0"/>
                <a:cs typeface="Arial" panose="020B0604020202020204" pitchFamily="34" charset="0"/>
              </a:rPr>
              <a:t>Partnern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Firmen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Naturschutzorganisationen</a:t>
            </a:r>
            <a:r>
              <a:rPr lang="en-GB" sz="1000" b="0" i="0" u="none" strike="noStrike" dirty="0">
                <a:solidFill>
                  <a:srgbClr val="212121"/>
                </a:solidFill>
                <a:effectLst/>
                <a:latin typeface="Arial" panose="020B0604020202020204" pitchFamily="34" charset="0"/>
                <a:cs typeface="Arial" panose="020B0604020202020204" pitchFamily="34" charset="0"/>
              </a:rPr>
              <a:t> und -</a:t>
            </a:r>
            <a:r>
              <a:rPr lang="en-GB" sz="1000" b="0" i="0" u="none" strike="noStrike" dirty="0" err="1">
                <a:solidFill>
                  <a:srgbClr val="212121"/>
                </a:solidFill>
                <a:effectLst/>
                <a:latin typeface="Arial" panose="020B0604020202020204" pitchFamily="34" charset="0"/>
                <a:cs typeface="Arial" panose="020B0604020202020204" pitchFamily="34" charset="0"/>
              </a:rPr>
              <a:t>initiativen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Gartenbauern</a:t>
            </a:r>
            <a:r>
              <a:rPr lang="en-GB" sz="1000" b="0" i="0" u="none" strike="noStrike" dirty="0">
                <a:solidFill>
                  <a:srgbClr val="212121"/>
                </a:solidFill>
                <a:effectLst/>
                <a:latin typeface="Arial" panose="020B0604020202020204" pitchFamily="34" charset="0"/>
                <a:cs typeface="Arial" panose="020B0604020202020204" pitchFamily="34" charset="0"/>
              </a:rPr>
              <a:t> und </a:t>
            </a:r>
            <a:r>
              <a:rPr lang="en-GB" sz="1000" b="0" i="0" u="none" strike="noStrike" dirty="0" err="1">
                <a:solidFill>
                  <a:srgbClr val="212121"/>
                </a:solidFill>
                <a:effectLst/>
                <a:latin typeface="Arial" panose="020B0604020202020204" pitchFamily="34" charset="0"/>
                <a:cs typeface="Arial" panose="020B0604020202020204" pitchFamily="34" charset="0"/>
              </a:rPr>
              <a:t>selbstverständlich</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auch</a:t>
            </a:r>
            <a:r>
              <a:rPr lang="en-GB" sz="1000" b="0" i="0" u="none" strike="noStrike" dirty="0">
                <a:solidFill>
                  <a:srgbClr val="212121"/>
                </a:solidFill>
                <a:effectLst/>
                <a:latin typeface="Arial" panose="020B0604020202020204" pitchFamily="34" charset="0"/>
                <a:cs typeface="Arial" panose="020B0604020202020204" pitchFamily="34" charset="0"/>
              </a:rPr>
              <a:t> der BKB. </a:t>
            </a:r>
            <a:r>
              <a:rPr lang="en-GB" sz="1000" b="0" i="0" u="none" strike="noStrike" dirty="0" err="1">
                <a:solidFill>
                  <a:srgbClr val="212121"/>
                </a:solidFill>
                <a:effectLst/>
                <a:latin typeface="Arial" panose="020B0604020202020204" pitchFamily="34" charset="0"/>
                <a:cs typeface="Arial" panose="020B0604020202020204" pitchFamily="34" charset="0"/>
              </a:rPr>
              <a:t>Diese</a:t>
            </a:r>
            <a:r>
              <a:rPr lang="en-GB" sz="1000" b="0" i="0" u="none" strike="noStrike" dirty="0">
                <a:solidFill>
                  <a:srgbClr val="212121"/>
                </a:solidFill>
                <a:effectLst/>
                <a:latin typeface="Arial" panose="020B0604020202020204" pitchFamily="34" charset="0"/>
                <a:cs typeface="Arial" panose="020B0604020202020204" pitchFamily="34" charset="0"/>
              </a:rPr>
              <a:t> hat </a:t>
            </a:r>
            <a:r>
              <a:rPr lang="en-GB" sz="1000" b="0" i="0" u="none" strike="noStrike" dirty="0" err="1">
                <a:solidFill>
                  <a:srgbClr val="212121"/>
                </a:solidFill>
                <a:effectLst/>
                <a:latin typeface="Arial" panose="020B0604020202020204" pitchFamily="34" charset="0"/>
                <a:cs typeface="Arial" panose="020B0604020202020204" pitchFamily="34" charset="0"/>
              </a:rPr>
              <a:t>mit</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einer</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aufwändigen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Dachbegrünung</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einen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neuen</a:t>
            </a:r>
            <a:r>
              <a:rPr lang="en-GB" sz="1000" b="0" i="0" u="none" strike="noStrike" dirty="0">
                <a:solidFill>
                  <a:srgbClr val="212121"/>
                </a:solidFill>
                <a:effectLst/>
                <a:latin typeface="Arial" panose="020B0604020202020204" pitchFamily="34" charset="0"/>
                <a:cs typeface="Arial" panose="020B0604020202020204" pitchFamily="34" charset="0"/>
              </a:rPr>
              <a:t> Lebensraum für </a:t>
            </a:r>
            <a:r>
              <a:rPr lang="en-GB" sz="1000" b="0" i="0" u="none" strike="noStrike" dirty="0" err="1">
                <a:solidFill>
                  <a:srgbClr val="212121"/>
                </a:solidFill>
                <a:effectLst/>
                <a:latin typeface="Arial" panose="020B0604020202020204" pitchFamily="34" charset="0"/>
                <a:cs typeface="Arial" panose="020B0604020202020204" pitchFamily="34" charset="0"/>
              </a:rPr>
              <a:t>Insekten</a:t>
            </a:r>
            <a:r>
              <a:rPr lang="en-GB" sz="1000" b="0" i="0" u="none" strike="noStrike" dirty="0">
                <a:solidFill>
                  <a:srgbClr val="212121"/>
                </a:solidFill>
                <a:effectLst/>
                <a:latin typeface="Arial" panose="020B0604020202020204" pitchFamily="34" charset="0"/>
                <a:cs typeface="Arial" panose="020B0604020202020204" pitchFamily="34" charset="0"/>
              </a:rPr>
              <a:t> und </a:t>
            </a:r>
            <a:r>
              <a:rPr lang="en-GB" sz="1000" b="0" i="0" u="none" strike="noStrike" dirty="0" err="1">
                <a:solidFill>
                  <a:srgbClr val="212121"/>
                </a:solidFill>
                <a:effectLst/>
                <a:latin typeface="Arial" panose="020B0604020202020204" pitchFamily="34" charset="0"/>
                <a:cs typeface="Arial" panose="020B0604020202020204" pitchFamily="34" charset="0"/>
              </a:rPr>
              <a:t>vielleicht</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auch</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Vögel</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geschaffen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Wir</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konnten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mit</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diesen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Aktionen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Tausende</a:t>
            </a:r>
            <a:r>
              <a:rPr lang="en-GB" sz="1000" b="0" i="0" u="none" strike="noStrike" dirty="0">
                <a:solidFill>
                  <a:srgbClr val="212121"/>
                </a:solidFill>
                <a:effectLst/>
                <a:latin typeface="Arial" panose="020B0604020202020204" pitchFamily="34" charset="0"/>
                <a:cs typeface="Arial" panose="020B0604020202020204" pitchFamily="34" charset="0"/>
              </a:rPr>
              <a:t> von </a:t>
            </a:r>
            <a:r>
              <a:rPr lang="en-GB" sz="1000" b="0" i="0" u="none" strike="noStrike" dirty="0" err="1">
                <a:solidFill>
                  <a:srgbClr val="212121"/>
                </a:solidFill>
                <a:effectLst/>
                <a:latin typeface="Arial" panose="020B0604020202020204" pitchFamily="34" charset="0"/>
                <a:cs typeface="Arial" panose="020B0604020202020204" pitchFamily="34" charset="0"/>
              </a:rPr>
              <a:t>Leuten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erreichen</a:t>
            </a:r>
            <a:r>
              <a:rPr lang="en-GB" sz="1000" b="0" i="0" u="none" strike="noStrike" dirty="0">
                <a:solidFill>
                  <a:srgbClr val="212121"/>
                </a:solidFill>
                <a:effectLst/>
                <a:latin typeface="Arial" panose="020B0604020202020204" pitchFamily="34" charset="0"/>
                <a:cs typeface="Arial" panose="020B0604020202020204" pitchFamily="34" charset="0"/>
              </a:rPr>
              <a:t> und BirdLife </a:t>
            </a:r>
            <a:r>
              <a:rPr lang="en-GB" sz="1000" b="0" i="0" u="none" strike="noStrike" dirty="0" err="1">
                <a:solidFill>
                  <a:srgbClr val="212121"/>
                </a:solidFill>
                <a:effectLst/>
                <a:latin typeface="Arial" panose="020B0604020202020204" pitchFamily="34" charset="0"/>
                <a:cs typeface="Arial" panose="020B0604020202020204" pitchFamily="34" charset="0"/>
              </a:rPr>
              <a:t>als</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modernen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attraktiven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Ansprechpartner</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positionieren</a:t>
            </a:r>
            <a:r>
              <a:rPr lang="en-GB" sz="1000" b="0" i="0" u="none" strike="noStrike" dirty="0">
                <a:solidFill>
                  <a:srgbClr val="212121"/>
                </a:solidFill>
                <a:effectLst/>
                <a:latin typeface="Arial" panose="020B0604020202020204" pitchFamily="34" charset="0"/>
                <a:cs typeface="Arial" panose="020B0604020202020204" pitchFamily="34" charset="0"/>
              </a:rPr>
              <a:t>.</a:t>
            </a:r>
          </a:p>
          <a:p>
            <a:pPr algn="l"/>
            <a:r>
              <a:rPr lang="en-GB" sz="1000" b="0" i="0" u="none" strike="noStrike" dirty="0">
                <a:solidFill>
                  <a:srgbClr val="212121"/>
                </a:solidFill>
                <a:effectLst/>
                <a:latin typeface="Arial" panose="020B0604020202020204" pitchFamily="34" charset="0"/>
                <a:cs typeface="Arial" panose="020B0604020202020204" pitchFamily="34" charset="0"/>
              </a:rPr>
              <a:t> </a:t>
            </a:r>
          </a:p>
          <a:p>
            <a:pPr algn="l"/>
            <a:r>
              <a:rPr lang="en-GB" sz="1000" b="0" i="0" u="none" strike="noStrike" dirty="0">
                <a:solidFill>
                  <a:srgbClr val="212121"/>
                </a:solidFill>
                <a:effectLst/>
                <a:latin typeface="Arial" panose="020B0604020202020204" pitchFamily="34" charset="0"/>
                <a:cs typeface="Arial" panose="020B0604020202020204" pitchFamily="34" charset="0"/>
              </a:rPr>
              <a:t>Für 2025 </a:t>
            </a:r>
            <a:r>
              <a:rPr lang="en-GB" sz="1000" b="0" i="0" u="none" strike="noStrike" dirty="0" err="1">
                <a:solidFill>
                  <a:srgbClr val="212121"/>
                </a:solidFill>
                <a:effectLst/>
                <a:latin typeface="Arial" panose="020B0604020202020204" pitchFamily="34" charset="0"/>
                <a:cs typeface="Arial" panose="020B0604020202020204" pitchFamily="34" charset="0"/>
              </a:rPr>
              <a:t>organisieren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wir</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mit</a:t>
            </a:r>
            <a:r>
              <a:rPr lang="en-GB" sz="1000" b="0" i="0" u="none" strike="noStrike" dirty="0">
                <a:solidFill>
                  <a:srgbClr val="212121"/>
                </a:solidFill>
                <a:effectLst/>
                <a:latin typeface="Arial" panose="020B0604020202020204" pitchFamily="34" charset="0"/>
                <a:cs typeface="Arial" panose="020B0604020202020204" pitchFamily="34" charset="0"/>
              </a:rPr>
              <a:t> «Basel </a:t>
            </a:r>
            <a:r>
              <a:rPr lang="en-GB" sz="1000" b="0" i="0" u="none" strike="noStrike" dirty="0" err="1">
                <a:solidFill>
                  <a:srgbClr val="212121"/>
                </a:solidFill>
                <a:effectLst/>
                <a:latin typeface="Arial" panose="020B0604020202020204" pitchFamily="34" charset="0"/>
                <a:cs typeface="Arial" panose="020B0604020202020204" pitchFamily="34" charset="0"/>
              </a:rPr>
              <a:t>blüht</a:t>
            </a:r>
            <a:r>
              <a:rPr lang="en-GB" sz="1000" b="0" i="0" u="none" strike="noStrike" dirty="0">
                <a:solidFill>
                  <a:srgbClr val="212121"/>
                </a:solidFill>
                <a:effectLst/>
                <a:latin typeface="Arial" panose="020B0604020202020204" pitchFamily="34" charset="0"/>
                <a:cs typeface="Arial" panose="020B0604020202020204" pitchFamily="34" charset="0"/>
              </a:rPr>
              <a:t> auf» und BirdLife Zürich in </a:t>
            </a:r>
            <a:r>
              <a:rPr lang="en-GB" sz="1000" b="0" i="0" u="none" strike="noStrike" dirty="0" err="1">
                <a:solidFill>
                  <a:srgbClr val="212121"/>
                </a:solidFill>
                <a:effectLst/>
                <a:latin typeface="Arial" panose="020B0604020202020204" pitchFamily="34" charset="0"/>
                <a:cs typeface="Arial" panose="020B0604020202020204" pitchFamily="34" charset="0"/>
              </a:rPr>
              <a:t>Kooperation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mit</a:t>
            </a:r>
            <a:r>
              <a:rPr lang="en-GB" sz="1000" b="0" i="0" u="none" strike="noStrike" dirty="0">
                <a:solidFill>
                  <a:srgbClr val="212121"/>
                </a:solidFill>
                <a:effectLst/>
                <a:latin typeface="Arial" panose="020B0604020202020204" pitchFamily="34" charset="0"/>
                <a:cs typeface="Arial" panose="020B0604020202020204" pitchFamily="34" charset="0"/>
              </a:rPr>
              <a:t> der ZHAW </a:t>
            </a:r>
            <a:r>
              <a:rPr lang="en-GB" sz="1000" b="0" i="0" u="none" strike="noStrike" dirty="0" err="1">
                <a:solidFill>
                  <a:srgbClr val="212121"/>
                </a:solidFill>
                <a:effectLst/>
                <a:latin typeface="Arial" panose="020B0604020202020204" pitchFamily="34" charset="0"/>
                <a:cs typeface="Arial" panose="020B0604020202020204" pitchFamily="34" charset="0"/>
              </a:rPr>
              <a:t>vom</a:t>
            </a:r>
            <a:r>
              <a:rPr lang="en-GB" sz="1000" b="0" i="0" u="none" strike="noStrike" dirty="0">
                <a:solidFill>
                  <a:srgbClr val="212121"/>
                </a:solidFill>
                <a:effectLst/>
                <a:latin typeface="Arial" panose="020B0604020202020204" pitchFamily="34" charset="0"/>
                <a:cs typeface="Arial" panose="020B0604020202020204" pitchFamily="34" charset="0"/>
              </a:rPr>
              <a:t> 2. bis 7. Juni die “Grüne </a:t>
            </a:r>
            <a:r>
              <a:rPr lang="en-GB" sz="1000" b="0" i="0" u="none" strike="noStrike" dirty="0" err="1">
                <a:solidFill>
                  <a:srgbClr val="212121"/>
                </a:solidFill>
                <a:effectLst/>
                <a:latin typeface="Arial" panose="020B0604020202020204" pitchFamily="34" charset="0"/>
                <a:cs typeface="Arial" panose="020B0604020202020204" pitchFamily="34" charset="0"/>
              </a:rPr>
              <a:t>Woche</a:t>
            </a:r>
            <a:r>
              <a:rPr lang="en-GB" sz="1000" b="0" i="0" u="none" strike="noStrike" dirty="0">
                <a:solidFill>
                  <a:srgbClr val="212121"/>
                </a:solidFill>
                <a:effectLst/>
                <a:latin typeface="Arial" panose="020B0604020202020204" pitchFamily="34" charset="0"/>
                <a:cs typeface="Arial" panose="020B0604020202020204" pitchFamily="34" charset="0"/>
              </a:rPr>
              <a:t>” Basel und Zürich, die </a:t>
            </a:r>
            <a:r>
              <a:rPr lang="en-GB" sz="1000" b="0" i="0" u="none" strike="noStrike" dirty="0" err="1">
                <a:solidFill>
                  <a:srgbClr val="212121"/>
                </a:solidFill>
                <a:effectLst/>
                <a:latin typeface="Arial" panose="020B0604020202020204" pitchFamily="34" charset="0"/>
                <a:cs typeface="Arial" panose="020B0604020202020204" pitchFamily="34" charset="0"/>
              </a:rPr>
              <a:t>rund</a:t>
            </a:r>
            <a:r>
              <a:rPr lang="en-GB" sz="1000" b="0" i="0" u="none" strike="noStrike" dirty="0">
                <a:solidFill>
                  <a:srgbClr val="212121"/>
                </a:solidFill>
                <a:effectLst/>
                <a:latin typeface="Arial" panose="020B0604020202020204" pitchFamily="34" charset="0"/>
                <a:cs typeface="Arial" panose="020B0604020202020204" pitchFamily="34" charset="0"/>
              </a:rPr>
              <a:t> um den «</a:t>
            </a:r>
            <a:r>
              <a:rPr lang="en-GB" sz="1000" b="0" i="0" u="none" strike="noStrike" dirty="0" err="1">
                <a:solidFill>
                  <a:srgbClr val="212121"/>
                </a:solidFill>
                <a:effectLst/>
                <a:latin typeface="Arial" panose="020B0604020202020204" pitchFamily="34" charset="0"/>
                <a:cs typeface="Arial" panose="020B0604020202020204" pitchFamily="34" charset="0"/>
              </a:rPr>
              <a:t>Weltkongress</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Gebäudebegrünung</a:t>
            </a:r>
            <a:r>
              <a:rPr lang="en-GB" sz="1000" b="0" i="0" u="none" strike="noStrike" dirty="0">
                <a:solidFill>
                  <a:srgbClr val="212121"/>
                </a:solidFill>
                <a:effectLst/>
                <a:latin typeface="Arial" panose="020B0604020202020204" pitchFamily="34" charset="0"/>
                <a:cs typeface="Arial" panose="020B0604020202020204" pitchFamily="34" charset="0"/>
              </a:rPr>
              <a:t> Basel» </a:t>
            </a:r>
            <a:r>
              <a:rPr lang="en-GB" sz="1000" b="0" i="0" u="none" strike="noStrike" dirty="0" err="1">
                <a:solidFill>
                  <a:srgbClr val="212121"/>
                </a:solidFill>
                <a:effectLst/>
                <a:latin typeface="Arial" panose="020B0604020202020204" pitchFamily="34" charset="0"/>
                <a:cs typeface="Arial" panose="020B0604020202020204" pitchFamily="34" charset="0"/>
              </a:rPr>
              <a:t>stattfindet</a:t>
            </a:r>
            <a:r>
              <a:rPr lang="en-GB" sz="1000" b="0" i="0" u="none" strike="noStrike" dirty="0">
                <a:solidFill>
                  <a:srgbClr val="212121"/>
                </a:solidFill>
                <a:effectLst/>
                <a:latin typeface="Arial" panose="020B0604020202020204" pitchFamily="34" charset="0"/>
                <a:cs typeface="Arial" panose="020B0604020202020204" pitchFamily="34" charset="0"/>
              </a:rPr>
              <a:t>. Es </a:t>
            </a:r>
            <a:r>
              <a:rPr lang="en-GB" sz="1000" b="0" i="0" u="none" strike="noStrike" dirty="0" err="1">
                <a:solidFill>
                  <a:srgbClr val="212121"/>
                </a:solidFill>
                <a:effectLst/>
                <a:latin typeface="Arial" panose="020B0604020202020204" pitchFamily="34" charset="0"/>
                <a:cs typeface="Arial" panose="020B0604020202020204" pitchFamily="34" charset="0"/>
              </a:rPr>
              <a:t>wird</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ein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Programm</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mit</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Exkursionen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Fachvorträgen</a:t>
            </a:r>
            <a:r>
              <a:rPr lang="en-GB" sz="1000" b="0" i="0" u="none" strike="noStrike" dirty="0">
                <a:solidFill>
                  <a:srgbClr val="212121"/>
                </a:solidFill>
                <a:effectLst/>
                <a:latin typeface="Arial" panose="020B0604020202020204" pitchFamily="34" charset="0"/>
                <a:cs typeface="Arial" panose="020B0604020202020204" pitchFamily="34" charset="0"/>
              </a:rPr>
              <a:t> und </a:t>
            </a:r>
            <a:r>
              <a:rPr lang="en-GB" sz="1000" b="0" i="0" u="none" strike="noStrike" dirty="0" err="1">
                <a:solidFill>
                  <a:srgbClr val="212121"/>
                </a:solidFill>
                <a:effectLst/>
                <a:latin typeface="Arial" panose="020B0604020202020204" pitchFamily="34" charset="0"/>
                <a:cs typeface="Arial" panose="020B0604020202020204" pitchFamily="34" charset="0"/>
              </a:rPr>
              <a:t>einer</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Selfguided</a:t>
            </a:r>
            <a:r>
              <a:rPr lang="en-GB" sz="1000" b="0" i="0" u="none" strike="noStrike" dirty="0">
                <a:solidFill>
                  <a:srgbClr val="212121"/>
                </a:solidFill>
                <a:effectLst/>
                <a:latin typeface="Arial" panose="020B0604020202020204" pitchFamily="34" charset="0"/>
                <a:cs typeface="Arial" panose="020B0604020202020204" pitchFamily="34" charset="0"/>
              </a:rPr>
              <a:t> Tour </a:t>
            </a:r>
            <a:r>
              <a:rPr lang="en-GB" sz="1000" b="0" i="0" u="none" strike="noStrike" dirty="0" err="1">
                <a:solidFill>
                  <a:srgbClr val="212121"/>
                </a:solidFill>
                <a:effectLst/>
                <a:latin typeface="Arial" panose="020B0604020202020204" pitchFamily="34" charset="0"/>
                <a:cs typeface="Arial" panose="020B0604020202020204" pitchFamily="34" charset="0"/>
              </a:rPr>
              <a:t>geben</a:t>
            </a:r>
            <a:r>
              <a:rPr lang="en-GB" sz="1000" b="0" i="0" u="none" strike="noStrike" dirty="0">
                <a:solidFill>
                  <a:srgbClr val="212121"/>
                </a:solidFill>
                <a:effectLst/>
                <a:latin typeface="Arial" panose="020B0604020202020204" pitchFamily="34" charset="0"/>
                <a:cs typeface="Arial" panose="020B0604020202020204" pitchFamily="34" charset="0"/>
              </a:rPr>
              <a:t>, die den Wert </a:t>
            </a:r>
            <a:r>
              <a:rPr lang="en-GB" sz="1000" b="0" i="0" u="none" strike="noStrike" dirty="0" err="1">
                <a:solidFill>
                  <a:srgbClr val="212121"/>
                </a:solidFill>
                <a:effectLst/>
                <a:latin typeface="Arial" panose="020B0604020202020204" pitchFamily="34" charset="0"/>
                <a:cs typeface="Arial" panose="020B0604020202020204" pitchFamily="34" charset="0"/>
              </a:rPr>
              <a:t>einer</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begrünten</a:t>
            </a:r>
            <a:r>
              <a:rPr lang="en-GB" sz="1000" b="0" i="0" u="none" strike="noStrike" dirty="0">
                <a:solidFill>
                  <a:srgbClr val="212121"/>
                </a:solidFill>
                <a:effectLst/>
                <a:latin typeface="Arial" panose="020B0604020202020204" pitchFamily="34" charset="0"/>
                <a:cs typeface="Arial" panose="020B0604020202020204" pitchFamily="34" charset="0"/>
              </a:rPr>
              <a:t> und </a:t>
            </a:r>
            <a:r>
              <a:rPr lang="en-GB" sz="1000" b="0" i="0" u="none" strike="noStrike" dirty="0" err="1">
                <a:solidFill>
                  <a:srgbClr val="212121"/>
                </a:solidFill>
                <a:effectLst/>
                <a:latin typeface="Arial" panose="020B0604020202020204" pitchFamily="34" charset="0"/>
                <a:cs typeface="Arial" panose="020B0604020202020204" pitchFamily="34" charset="0"/>
              </a:rPr>
              <a:t>strukturreichen</a:t>
            </a:r>
            <a:r>
              <a:rPr lang="en-GB" sz="1000" b="0" i="0" u="none" strike="noStrike" dirty="0">
                <a:solidFill>
                  <a:srgbClr val="212121"/>
                </a:solidFill>
                <a:effectLst/>
                <a:latin typeface="Arial" panose="020B0604020202020204" pitchFamily="34" charset="0"/>
                <a:cs typeface="Arial" panose="020B0604020202020204" pitchFamily="34" charset="0"/>
              </a:rPr>
              <a:t> </a:t>
            </a:r>
            <a:r>
              <a:rPr lang="en-GB" sz="1000" b="0" i="0" u="none" strike="noStrike" dirty="0" err="1">
                <a:solidFill>
                  <a:srgbClr val="212121"/>
                </a:solidFill>
                <a:effectLst/>
                <a:latin typeface="Arial" panose="020B0604020202020204" pitchFamily="34" charset="0"/>
                <a:cs typeface="Arial" panose="020B0604020202020204" pitchFamily="34" charset="0"/>
              </a:rPr>
              <a:t>Gebäudehülle</a:t>
            </a:r>
            <a:r>
              <a:rPr lang="en-GB" sz="1000" b="0" i="0" u="none" strike="noStrike" dirty="0">
                <a:solidFill>
                  <a:srgbClr val="212121"/>
                </a:solidFill>
                <a:effectLst/>
                <a:latin typeface="Arial" panose="020B0604020202020204" pitchFamily="34" charset="0"/>
                <a:cs typeface="Arial" panose="020B0604020202020204" pitchFamily="34" charset="0"/>
              </a:rPr>
              <a:t> für die </a:t>
            </a:r>
            <a:r>
              <a:rPr lang="en-GB" sz="1000" b="0" i="0" u="none" strike="noStrike" dirty="0" err="1">
                <a:solidFill>
                  <a:srgbClr val="212121"/>
                </a:solidFill>
                <a:effectLst/>
                <a:latin typeface="Arial" panose="020B0604020202020204" pitchFamily="34" charset="0"/>
                <a:cs typeface="Arial" panose="020B0604020202020204" pitchFamily="34" charset="0"/>
              </a:rPr>
              <a:t>Ökologie</a:t>
            </a:r>
            <a:r>
              <a:rPr lang="en-GB" sz="1000" b="0" i="0" u="none" strike="noStrike" dirty="0">
                <a:solidFill>
                  <a:srgbClr val="212121"/>
                </a:solidFill>
                <a:effectLst/>
                <a:latin typeface="Arial" panose="020B0604020202020204" pitchFamily="34" charset="0"/>
                <a:cs typeface="Arial" panose="020B0604020202020204" pitchFamily="34" charset="0"/>
              </a:rPr>
              <a:t> ins Zentrum </a:t>
            </a:r>
            <a:r>
              <a:rPr lang="en-GB" sz="1000" b="0" i="0" u="none" strike="noStrike" dirty="0" err="1">
                <a:solidFill>
                  <a:srgbClr val="212121"/>
                </a:solidFill>
                <a:effectLst/>
                <a:latin typeface="Arial" panose="020B0604020202020204" pitchFamily="34" charset="0"/>
                <a:cs typeface="Arial" panose="020B0604020202020204" pitchFamily="34" charset="0"/>
              </a:rPr>
              <a:t>rückt</a:t>
            </a:r>
            <a:r>
              <a:rPr lang="en-GB" sz="1000" b="0" i="0" u="none" strike="noStrike" dirty="0">
                <a:solidFill>
                  <a:srgbClr val="212121"/>
                </a:solidFill>
                <a:effectLst/>
                <a:latin typeface="Arial" panose="020B0604020202020204" pitchFamily="34" charset="0"/>
                <a:cs typeface="Arial" panose="020B0604020202020204" pitchFamily="34" charset="0"/>
              </a:rPr>
              <a:t>.</a:t>
            </a:r>
          </a:p>
        </p:txBody>
      </p:sp>
      <p:sp>
        <p:nvSpPr>
          <p:cNvPr id="4" name="Foliennummernplatzhalter 3"/>
          <p:cNvSpPr>
            <a:spLocks noGrp="1"/>
          </p:cNvSpPr>
          <p:nvPr>
            <p:ph type="sldNum" sz="quarter" idx="5"/>
          </p:nvPr>
        </p:nvSpPr>
        <p:spPr/>
        <p:txBody>
          <a:bodyPr/>
          <a:lstStyle/>
          <a:p>
            <a:fld id="{8092378F-6CB0-4B76-A4DF-120CC0F0540F}" type="slidenum">
              <a:rPr lang="de-CH" smtClean="0"/>
              <a:t>3</a:t>
            </a:fld>
            <a:endParaRPr lang="de-CH"/>
          </a:p>
        </p:txBody>
      </p:sp>
    </p:spTree>
    <p:extLst>
      <p:ext uri="{BB962C8B-B14F-4D97-AF65-F5344CB8AC3E}">
        <p14:creationId xmlns:p14="http://schemas.microsoft.com/office/powerpoint/2010/main" val="393544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DD9D-F5A7-2338-782B-9DEB4363443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F50570-D861-F3DB-FB39-3E59E8D4D85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BC4E422-E76D-6A60-4A86-23E06EA66B50}"/>
              </a:ext>
            </a:extLst>
          </p:cNvPr>
          <p:cNvSpPr>
            <a:spLocks noGrp="1"/>
          </p:cNvSpPr>
          <p:nvPr>
            <p:ph type="body" idx="1"/>
          </p:nvPr>
        </p:nvSpPr>
        <p:spPr/>
        <p:txBody>
          <a:bodyPr/>
          <a:lstStyle/>
          <a:p>
            <a:r>
              <a:rPr lang="de-DE" sz="1200" dirty="0"/>
              <a:t>BirdLife Schweiz und Pusch haben den Verein «Biodiversität. Jetzt!» gegründet. Es sind bereits 40 Partner dabei – unter anderem Naturschutzorganisationen auf allen Ebenen, Behörden, Firmen, Berufsverbände etc.. Mit einer Offensive, die Lust macht zum Handeln, wollen wir ab Februar 2025 das Bewusstsein wecken, dass dringend mehr getan werden muss für die Biodiversität – und auch der Mensch von Aufwertungen im Siedlungsraum profitiert.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Mit dem </a:t>
            </a:r>
            <a:r>
              <a:rPr lang="de-DE" sz="1200" dirty="0" err="1"/>
              <a:t>Gemeinschaftprojekt</a:t>
            </a:r>
            <a:r>
              <a:rPr lang="de-DE" sz="1200" dirty="0"/>
              <a:t> «Biodiversität. Jetzt» wollen wir das dafür nötige Wissen zugänglich machen – alles was schon existiert: Broschüren, Checklisten, Weiterbildungsangebote etc..</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 </a:t>
            </a:r>
            <a:r>
              <a:rPr lang="de-DE" sz="1200" b="1" dirty="0"/>
              <a:t>Sektionen sind herzlich eingeladen, mit Unterstützung von Biodiversität. Jetzt! in ihren Gemeinden aktiv zu werden und </a:t>
            </a:r>
            <a:r>
              <a:rPr lang="de-DE" sz="1200" b="1" dirty="0" err="1"/>
              <a:t>Eigentümer:innen</a:t>
            </a:r>
            <a:r>
              <a:rPr lang="de-DE" sz="1200" b="1" dirty="0"/>
              <a:t> und </a:t>
            </a:r>
            <a:r>
              <a:rPr lang="de-DE" sz="1200" b="1" dirty="0" err="1"/>
              <a:t>Mieter:innen</a:t>
            </a:r>
            <a:r>
              <a:rPr lang="de-DE" sz="1200" b="1" dirty="0"/>
              <a:t>, aber auch Behörden und andere Akteure für mehr Biodiversität in den Siedlungen zu motivieren – und selber aktiv zu werden.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Bei BirdLife ist Diana Marti Eure Ansprechpartnerin.</a:t>
            </a:r>
          </a:p>
        </p:txBody>
      </p:sp>
      <p:sp>
        <p:nvSpPr>
          <p:cNvPr id="4" name="Foliennummernplatzhalter 3">
            <a:extLst>
              <a:ext uri="{FF2B5EF4-FFF2-40B4-BE49-F238E27FC236}">
                <a16:creationId xmlns:a16="http://schemas.microsoft.com/office/drawing/2014/main" id="{83E72CD6-9C7A-9FD6-DF75-A91C57F5A6B0}"/>
              </a:ext>
            </a:extLst>
          </p:cNvPr>
          <p:cNvSpPr>
            <a:spLocks noGrp="1"/>
          </p:cNvSpPr>
          <p:nvPr>
            <p:ph type="sldNum" sz="quarter" idx="5"/>
          </p:nvPr>
        </p:nvSpPr>
        <p:spPr/>
        <p:txBody>
          <a:bodyPr/>
          <a:lstStyle/>
          <a:p>
            <a:fld id="{8092378F-6CB0-4B76-A4DF-120CC0F0540F}" type="slidenum">
              <a:rPr lang="de-CH" smtClean="0"/>
              <a:t>4</a:t>
            </a:fld>
            <a:endParaRPr lang="de-CH"/>
          </a:p>
        </p:txBody>
      </p:sp>
    </p:spTree>
    <p:extLst>
      <p:ext uri="{BB962C8B-B14F-4D97-AF65-F5344CB8AC3E}">
        <p14:creationId xmlns:p14="http://schemas.microsoft.com/office/powerpoint/2010/main" val="43760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B44F-6777-3602-1177-EB1F3ED967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4167B1D-690E-08BB-AC61-E679D4F6165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54461D-F21E-0B2F-E47E-8BD15186BE6F}"/>
              </a:ext>
            </a:extLst>
          </p:cNvPr>
          <p:cNvSpPr>
            <a:spLocks noGrp="1"/>
          </p:cNvSpPr>
          <p:nvPr>
            <p:ph type="body" idx="1"/>
          </p:nvPr>
        </p:nvSpPr>
        <p:spPr/>
        <p:txBody>
          <a:bodyPr/>
          <a:lstStyle/>
          <a:p>
            <a:pPr marL="12700" indent="0">
              <a:spcBef>
                <a:spcPts val="110"/>
              </a:spcBef>
              <a:buFont typeface="+mj-lt"/>
              <a:buNone/>
            </a:pPr>
            <a:r>
              <a:rPr lang="de-DE" dirty="0"/>
              <a:t>Update zur Wahl &amp; Fazit – bitte 2025 auch aktiv nutzen für Kommunikation </a:t>
            </a:r>
          </a:p>
          <a:p>
            <a:pPr marL="12700" indent="0">
              <a:spcBef>
                <a:spcPts val="110"/>
              </a:spcBef>
              <a:buFont typeface="+mj-lt"/>
              <a:buNone/>
            </a:pPr>
            <a:r>
              <a:rPr lang="de-DE" dirty="0"/>
              <a:t>Am Samstag 2.11.24 wäre top aktuell, wie Wahl gelaufen ist. Unter Geheimhaltung kann man auch die Siegerart nennen. MM öffentlich 26.11.24</a:t>
            </a:r>
          </a:p>
          <a:p>
            <a:pPr marL="12700" indent="0">
              <a:spcBef>
                <a:spcPts val="110"/>
              </a:spcBef>
              <a:buFont typeface="+mj-lt"/>
              <a:buNone/>
            </a:pPr>
            <a:endParaRPr lang="de-DE" dirty="0"/>
          </a:p>
          <a:p>
            <a:pPr marL="12700" indent="0">
              <a:spcBef>
                <a:spcPts val="110"/>
              </a:spcBef>
              <a:buFont typeface="+mj-lt"/>
              <a:buNone/>
            </a:pPr>
            <a:r>
              <a:rPr lang="de-DE" dirty="0"/>
              <a:t>Material und Kernbotschaften verfügbar ab Januar 2025 und </a:t>
            </a:r>
            <a:r>
              <a:rPr lang="de-DE" dirty="0" err="1"/>
              <a:t>grosse</a:t>
            </a:r>
            <a:r>
              <a:rPr lang="de-DE" dirty="0"/>
              <a:t> Bitte, dass Sie Material aktiv in ihrer Kommunikation aufnehmen: Poster, Video, </a:t>
            </a:r>
            <a:r>
              <a:rPr lang="de-DE" dirty="0" err="1"/>
              <a:t>Powerpoint</a:t>
            </a:r>
            <a:r>
              <a:rPr lang="de-DE" dirty="0"/>
              <a:t> für Sektion</a:t>
            </a:r>
          </a:p>
          <a:p>
            <a:pPr marL="12700" indent="0">
              <a:spcBef>
                <a:spcPts val="110"/>
              </a:spcBef>
              <a:buFont typeface="+mj-lt"/>
              <a:buNone/>
            </a:pPr>
            <a:endParaRPr lang="de-DE" dirty="0"/>
          </a:p>
        </p:txBody>
      </p:sp>
      <p:sp>
        <p:nvSpPr>
          <p:cNvPr id="4" name="Foliennummernplatzhalter 3">
            <a:extLst>
              <a:ext uri="{FF2B5EF4-FFF2-40B4-BE49-F238E27FC236}">
                <a16:creationId xmlns:a16="http://schemas.microsoft.com/office/drawing/2014/main" id="{0B5907CF-F87D-278C-DABE-8A53A67EF4A9}"/>
              </a:ext>
            </a:extLst>
          </p:cNvPr>
          <p:cNvSpPr>
            <a:spLocks noGrp="1"/>
          </p:cNvSpPr>
          <p:nvPr>
            <p:ph type="sldNum" sz="quarter" idx="5"/>
          </p:nvPr>
        </p:nvSpPr>
        <p:spPr/>
        <p:txBody>
          <a:bodyPr/>
          <a:lstStyle/>
          <a:p>
            <a:fld id="{8092378F-6CB0-4B76-A4DF-120CC0F0540F}" type="slidenum">
              <a:rPr lang="de-CH" smtClean="0"/>
              <a:t>5</a:t>
            </a:fld>
            <a:endParaRPr lang="de-CH"/>
          </a:p>
        </p:txBody>
      </p:sp>
    </p:spTree>
    <p:extLst>
      <p:ext uri="{BB962C8B-B14F-4D97-AF65-F5344CB8AC3E}">
        <p14:creationId xmlns:p14="http://schemas.microsoft.com/office/powerpoint/2010/main" val="70859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CH" sz="1000" dirty="0"/>
              <a:t>Die BirdLife-Artenförderung hat viele Leuchtturmprojekte wie z.B. Bündner Herrschaft, Grosses Moos und Farnsberg.</a:t>
            </a:r>
          </a:p>
          <a:p>
            <a:pPr marL="171450" lvl="0" indent="-171450">
              <a:buFont typeface="Arial" panose="020B0604020202020204" pitchFamily="34" charset="0"/>
              <a:buChar char="•"/>
            </a:pPr>
            <a:r>
              <a:rPr lang="de-CH" sz="1000" dirty="0"/>
              <a:t>Es ist eine der grossen Stärken der BirdLife-Familie, dass wir so konkret und praxisnah zusammen wirken können. Oftmals über alle drei Ebenen von den BirdLife-Sektionen über die BirdLife-Kantonalverbände bis zum nationalen Verband. So erreichen wir immer wieder grosse Erfolge – siehe </a:t>
            </a:r>
            <a:r>
              <a:rPr lang="de-CH" sz="1000" dirty="0" err="1"/>
              <a:t>next</a:t>
            </a:r>
            <a:r>
              <a:rPr lang="de-CH" sz="1000" dirty="0"/>
              <a:t> Slide!</a:t>
            </a:r>
          </a:p>
        </p:txBody>
      </p:sp>
      <p:sp>
        <p:nvSpPr>
          <p:cNvPr id="4" name="Slide Number Placeholder 3"/>
          <p:cNvSpPr>
            <a:spLocks noGrp="1"/>
          </p:cNvSpPr>
          <p:nvPr>
            <p:ph type="sldNum" sz="quarter" idx="5"/>
          </p:nvPr>
        </p:nvSpPr>
        <p:spPr/>
        <p:txBody>
          <a:bodyPr/>
          <a:lstStyle/>
          <a:p>
            <a:fld id="{8092378F-6CB0-4B76-A4DF-120CC0F0540F}" type="slidenum">
              <a:rPr lang="de-CH" smtClean="0"/>
              <a:t>6</a:t>
            </a:fld>
            <a:endParaRPr lang="de-CH"/>
          </a:p>
        </p:txBody>
      </p:sp>
    </p:spTree>
    <p:extLst>
      <p:ext uri="{BB962C8B-B14F-4D97-AF65-F5344CB8AC3E}">
        <p14:creationId xmlns:p14="http://schemas.microsoft.com/office/powerpoint/2010/main" val="332790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000" b="1" dirty="0">
                <a:latin typeface="Arial" panose="020B0604020202020204" pitchFamily="34" charset="0"/>
                <a:cs typeface="Arial" panose="020B0604020202020204" pitchFamily="34" charset="0"/>
              </a:rPr>
              <a:t>Grafik: Bestandsentwicklung Schweiz am Beispiel Steinkauz und Kiebitz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sz="10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000" b="1" dirty="0">
                <a:latin typeface="Arial" panose="020B0604020202020204" pitchFamily="34" charset="0"/>
                <a:cs typeface="Arial" panose="020B0604020202020204" pitchFamily="34" charset="0"/>
              </a:rPr>
              <a:t>Steinkauz</a:t>
            </a:r>
            <a:r>
              <a:rPr lang="de-CH" sz="1000" dirty="0">
                <a:latin typeface="Arial" panose="020B0604020202020204" pitchFamily="34" charset="0"/>
                <a:cs typeface="Arial" panose="020B0604020202020204" pitchFamily="34" charset="0"/>
              </a:rPr>
              <a:t> </a:t>
            </a:r>
            <a:br>
              <a:rPr lang="de-CH" sz="1000" dirty="0">
                <a:latin typeface="Arial" panose="020B0604020202020204" pitchFamily="34" charset="0"/>
                <a:cs typeface="Arial" panose="020B0604020202020204" pitchFamily="34" charset="0"/>
              </a:rPr>
            </a:br>
            <a:r>
              <a:rPr lang="de-CH" sz="1000" dirty="0">
                <a:latin typeface="Arial" panose="020B0604020202020204" pitchFamily="34" charset="0"/>
                <a:cs typeface="Arial" panose="020B0604020202020204" pitchFamily="34" charset="0"/>
              </a:rPr>
              <a:t>Dank den langjährigen Projekten von BirdLife in Genf, Ajoie, Seeland, Nordwestschweiz und Tessin hat sich der Steinkauz Bestand in der Schweiz seit 2002 fast verdreifacht und nach 40 Jahren konnte im 2023 die erste </a:t>
            </a:r>
            <a:r>
              <a:rPr lang="de-CH" sz="1000" dirty="0" err="1">
                <a:latin typeface="Arial" panose="020B0604020202020204" pitchFamily="34" charset="0"/>
                <a:cs typeface="Arial" panose="020B0604020202020204" pitchFamily="34" charset="0"/>
              </a:rPr>
              <a:t>Steinkauzbrut</a:t>
            </a:r>
            <a:r>
              <a:rPr lang="de-CH" sz="1000" dirty="0">
                <a:latin typeface="Arial" panose="020B0604020202020204" pitchFamily="34" charset="0"/>
                <a:cs typeface="Arial" panose="020B0604020202020204" pitchFamily="34" charset="0"/>
              </a:rPr>
              <a:t> in der Nordwestschweiz verzeichnet werden, 2024 waren es bereits 3 Bruten in dieser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000" b="1" dirty="0">
                <a:effectLst/>
                <a:latin typeface="Arial" panose="020B0604020202020204" pitchFamily="34" charset="0"/>
                <a:cs typeface="Arial" panose="020B0604020202020204" pitchFamily="34" charset="0"/>
              </a:rPr>
              <a:t>Kiebitz </a:t>
            </a:r>
            <a:br>
              <a:rPr lang="de-CH" sz="1000" b="1" dirty="0">
                <a:effectLst/>
                <a:latin typeface="Arial" panose="020B0604020202020204" pitchFamily="34" charset="0"/>
                <a:cs typeface="Arial" panose="020B0604020202020204" pitchFamily="34" charset="0"/>
              </a:rPr>
            </a:br>
            <a:r>
              <a:rPr lang="de-CH" sz="1000" dirty="0">
                <a:effectLst/>
                <a:latin typeface="Arial" panose="020B0604020202020204" pitchFamily="34" charset="0"/>
                <a:cs typeface="Arial" panose="020B0604020202020204" pitchFamily="34" charset="0"/>
              </a:rPr>
              <a:t>Anfang des Jahrtausends erreichte die Anzahl Brutpaare in der Schweiz ihren Tiefststand. Eine der grössten Kolonien, jene im Bereich des Grossen Mooses bzw. Seelands, erlosch vollends. Dank Fördermassnahmen erholen sich die Bestände der Schweiz kontinuierlich. </a:t>
            </a:r>
            <a:br>
              <a:rPr lang="de-CH" sz="1000" dirty="0">
                <a:effectLst/>
                <a:latin typeface="Arial" panose="020B0604020202020204" pitchFamily="34" charset="0"/>
                <a:cs typeface="Arial" panose="020B0604020202020204" pitchFamily="34" charset="0"/>
              </a:rPr>
            </a:br>
            <a:r>
              <a:rPr lang="de-CH" sz="1000" dirty="0">
                <a:effectLst/>
                <a:latin typeface="Arial" panose="020B0604020202020204" pitchFamily="34" charset="0"/>
                <a:cs typeface="Arial" panose="020B0604020202020204" pitchFamily="34" charset="0"/>
              </a:rPr>
              <a:t>2014 fand die Wiederbesiedlung des Grossen Mooses statt. Die Kolonie wird über das BirdLife Projekt Projekt «Ackerbrüter Grosses Moos» gefördert und die Anzahl der Brutpaare hat seit 2014 (2 Brutpaare) eine deutliche Aufwärtsentwicklung erfahren. Die Höchstzahl wurde 2023 mit 37 Brutpaaren erreicht, während sie 2024 auf 28 Brutpaare zurückging. </a:t>
            </a:r>
            <a:endParaRPr lang="de-CH" sz="10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8092378F-6CB0-4B76-A4DF-120CC0F0540F}" type="slidenum">
              <a:rPr lang="de-CH" smtClean="0"/>
              <a:t>7</a:t>
            </a:fld>
            <a:endParaRPr lang="de-CH"/>
          </a:p>
        </p:txBody>
      </p:sp>
    </p:spTree>
    <p:extLst>
      <p:ext uri="{BB962C8B-B14F-4D97-AF65-F5344CB8AC3E}">
        <p14:creationId xmlns:p14="http://schemas.microsoft.com/office/powerpoint/2010/main" val="98449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7606C-C8F8-F9A6-421C-C10BF8303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6B56D-F52D-88A4-F943-40FF0C35E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09EE4-FAA0-6842-5364-611AB806DD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Beobachtungen: u.a. jährlich Eisvogel-Bruten auf dem Gelände der BirdLife-Naturzentren </a:t>
            </a:r>
            <a:r>
              <a:rPr lang="de-CH" dirty="0" err="1"/>
              <a:t>Klingnauer</a:t>
            </a:r>
            <a:r>
              <a:rPr lang="de-CH" dirty="0"/>
              <a:t> Stausee und La Sauge.</a:t>
            </a:r>
            <a:endParaRPr lang="en-CH" dirty="0"/>
          </a:p>
          <a:p>
            <a:endParaRPr lang="en-CH" dirty="0"/>
          </a:p>
        </p:txBody>
      </p:sp>
      <p:sp>
        <p:nvSpPr>
          <p:cNvPr id="4" name="Slide Number Placeholder 3">
            <a:extLst>
              <a:ext uri="{FF2B5EF4-FFF2-40B4-BE49-F238E27FC236}">
                <a16:creationId xmlns:a16="http://schemas.microsoft.com/office/drawing/2014/main" id="{27BF35C4-D99D-CF70-65A4-CFA3FA0B0BB7}"/>
              </a:ext>
            </a:extLst>
          </p:cNvPr>
          <p:cNvSpPr>
            <a:spLocks noGrp="1"/>
          </p:cNvSpPr>
          <p:nvPr>
            <p:ph type="sldNum" sz="quarter" idx="5"/>
          </p:nvPr>
        </p:nvSpPr>
        <p:spPr/>
        <p:txBody>
          <a:bodyPr/>
          <a:lstStyle/>
          <a:p>
            <a:fld id="{8092378F-6CB0-4B76-A4DF-120CC0F0540F}" type="slidenum">
              <a:rPr lang="de-CH" smtClean="0"/>
              <a:t>8</a:t>
            </a:fld>
            <a:endParaRPr lang="de-CH"/>
          </a:p>
        </p:txBody>
      </p:sp>
    </p:spTree>
    <p:extLst>
      <p:ext uri="{BB962C8B-B14F-4D97-AF65-F5344CB8AC3E}">
        <p14:creationId xmlns:p14="http://schemas.microsoft.com/office/powerpoint/2010/main" val="6186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dirty="0"/>
              <a:t>Für die Umsetzung der konkreten Projekte von BirdLife und für den Betrieb der Naturzentren, braucht es Finanzen. Aber gerade bei den Finanzen steht BirdLife Herausforderungen gegenüber.</a:t>
            </a:r>
          </a:p>
          <a:p>
            <a:endParaRPr lang="de-CH" sz="1000" dirty="0"/>
          </a:p>
          <a:p>
            <a:r>
              <a:rPr lang="de-CH" sz="1000" dirty="0"/>
              <a:t>Im Vergleich zu anderen Organisationen im Bereich Natur- und Vogelschutz haben wir deutlich weniger Mittel zur Verfügung. Die finanzielle Situation von BirdLife ist okay, aber nicht rosig. Wir müssen immer wieder schmerzhafte Einsparungen machen. Wir könnten noch mehr für die Natur erreichen, wenn wir mehr Mittel hätten.</a:t>
            </a:r>
          </a:p>
          <a:p>
            <a:endParaRPr lang="de-CH" sz="1000" dirty="0"/>
          </a:p>
          <a:p>
            <a:r>
              <a:rPr lang="de-CH" sz="1000" dirty="0"/>
              <a:t>Wenn also die eine oder andere Sektion noch etwas Geld in der Kasse übrig hat: bei BirdLife wird dies dringend benötigt, um weitere Projektideen zu realisieren und die knappen Reserven nicht komplett zu erschöpfen.</a:t>
            </a:r>
          </a:p>
        </p:txBody>
      </p:sp>
      <p:sp>
        <p:nvSpPr>
          <p:cNvPr id="4" name="Foliennummernplatzhalter 3"/>
          <p:cNvSpPr>
            <a:spLocks noGrp="1"/>
          </p:cNvSpPr>
          <p:nvPr>
            <p:ph type="sldNum" sz="quarter" idx="5"/>
          </p:nvPr>
        </p:nvSpPr>
        <p:spPr/>
        <p:txBody>
          <a:bodyPr/>
          <a:lstStyle/>
          <a:p>
            <a:fld id="{8092378F-6CB0-4B76-A4DF-120CC0F0540F}" type="slidenum">
              <a:rPr lang="de-CH" smtClean="0"/>
              <a:t>9</a:t>
            </a:fld>
            <a:endParaRPr lang="de-CH"/>
          </a:p>
        </p:txBody>
      </p:sp>
    </p:spTree>
    <p:extLst>
      <p:ext uri="{BB962C8B-B14F-4D97-AF65-F5344CB8AC3E}">
        <p14:creationId xmlns:p14="http://schemas.microsoft.com/office/powerpoint/2010/main" val="3745861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elseite">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BFF8561A-9757-41D4-18D1-E921A9F7C817}"/>
              </a:ext>
            </a:extLst>
          </p:cNvPr>
          <p:cNvSpPr>
            <a:spLocks noGrp="1"/>
          </p:cNvSpPr>
          <p:nvPr>
            <p:ph type="pic" sz="quarter" idx="14"/>
          </p:nvPr>
        </p:nvSpPr>
        <p:spPr>
          <a:xfrm>
            <a:off x="0" y="0"/>
            <a:ext cx="12192000" cy="6858000"/>
          </a:xfrm>
          <a:solidFill>
            <a:schemeClr val="accent1"/>
          </a:solidFill>
        </p:spPr>
        <p:txBody>
          <a:bodyPr bIns="1800000" anchor="ctr" anchorCtr="0"/>
          <a:lstStyle>
            <a:lvl1pPr algn="ctr">
              <a:defRPr>
                <a:solidFill>
                  <a:schemeClr val="bg1"/>
                </a:solidFill>
              </a:defRPr>
            </a:lvl1pPr>
          </a:lstStyle>
          <a:p>
            <a:r>
              <a:rPr lang="en-GB"/>
              <a:t>Click icon to add picture</a:t>
            </a:r>
            <a:endParaRPr lang="de-CH" dirty="0"/>
          </a:p>
        </p:txBody>
      </p:sp>
      <p:sp>
        <p:nvSpPr>
          <p:cNvPr id="2" name="Titel 1">
            <a:extLst>
              <a:ext uri="{FF2B5EF4-FFF2-40B4-BE49-F238E27FC236}">
                <a16:creationId xmlns:a16="http://schemas.microsoft.com/office/drawing/2014/main" id="{494FCD23-31DD-C5BD-AFE6-C7AEEEB6FB4A}"/>
              </a:ext>
            </a:extLst>
          </p:cNvPr>
          <p:cNvSpPr>
            <a:spLocks noGrp="1"/>
          </p:cNvSpPr>
          <p:nvPr>
            <p:ph type="ctrTitle" hasCustomPrompt="1"/>
          </p:nvPr>
        </p:nvSpPr>
        <p:spPr>
          <a:xfrm>
            <a:off x="606425" y="565610"/>
            <a:ext cx="10979150" cy="789447"/>
          </a:xfrm>
        </p:spPr>
        <p:txBody>
          <a:bodyPr tIns="0" anchor="t" anchorCtr="0">
            <a:spAutoFit/>
          </a:bodyPr>
          <a:lstStyle>
            <a:lvl1pPr algn="l">
              <a:defRPr sz="5700">
                <a:solidFill>
                  <a:schemeClr val="bg1"/>
                </a:solidFill>
                <a:latin typeface="+mn-lt"/>
              </a:defRPr>
            </a:lvl1pPr>
          </a:lstStyle>
          <a:p>
            <a:r>
              <a:rPr lang="de-DE" dirty="0"/>
              <a:t>Titel eingeben</a:t>
            </a:r>
            <a:endParaRPr lang="de-CH" dirty="0"/>
          </a:p>
        </p:txBody>
      </p:sp>
      <p:sp>
        <p:nvSpPr>
          <p:cNvPr id="20" name="Datumsplatzhalter 19">
            <a:extLst>
              <a:ext uri="{FF2B5EF4-FFF2-40B4-BE49-F238E27FC236}">
                <a16:creationId xmlns:a16="http://schemas.microsoft.com/office/drawing/2014/main" id="{F011261B-6F32-05D2-E1B4-574B39CBFD6D}"/>
              </a:ext>
            </a:extLst>
          </p:cNvPr>
          <p:cNvSpPr>
            <a:spLocks noGrp="1"/>
          </p:cNvSpPr>
          <p:nvPr>
            <p:ph type="dt" sz="half" idx="16"/>
          </p:nvPr>
        </p:nvSpPr>
        <p:spPr>
          <a:xfrm>
            <a:off x="606425" y="5950413"/>
            <a:ext cx="2743200" cy="365125"/>
          </a:xfrm>
        </p:spPr>
        <p:txBody>
          <a:bodyPr anchor="b" anchorCtr="0"/>
          <a:lstStyle>
            <a:lvl1pPr>
              <a:defRPr sz="2100">
                <a:solidFill>
                  <a:schemeClr val="bg1"/>
                </a:solidFill>
                <a:latin typeface="+mj-lt"/>
              </a:defRPr>
            </a:lvl1pPr>
          </a:lstStyle>
          <a:p>
            <a:fld id="{A3202045-E97F-4D2B-8AE6-D39B7D73F5B2}" type="datetime1">
              <a:rPr lang="de-CH" smtClean="0"/>
              <a:pPr/>
              <a:t>31.10.24</a:t>
            </a:fld>
            <a:endParaRPr lang="de-CH" dirty="0"/>
          </a:p>
        </p:txBody>
      </p:sp>
      <p:sp>
        <p:nvSpPr>
          <p:cNvPr id="21" name="Fußzeilenplatzhalter 20">
            <a:extLst>
              <a:ext uri="{FF2B5EF4-FFF2-40B4-BE49-F238E27FC236}">
                <a16:creationId xmlns:a16="http://schemas.microsoft.com/office/drawing/2014/main" id="{637E616D-61DD-26A3-41E1-4D919A286436}"/>
              </a:ext>
            </a:extLst>
          </p:cNvPr>
          <p:cNvSpPr>
            <a:spLocks noGrp="1"/>
          </p:cNvSpPr>
          <p:nvPr>
            <p:ph type="ftr" sz="quarter" idx="17"/>
          </p:nvPr>
        </p:nvSpPr>
        <p:spPr/>
        <p:txBody>
          <a:bodyPr/>
          <a:lstStyle/>
          <a:p>
            <a:endParaRPr lang="de-CH"/>
          </a:p>
        </p:txBody>
      </p:sp>
      <p:sp>
        <p:nvSpPr>
          <p:cNvPr id="22" name="Foliennummernplatzhalter 21">
            <a:extLst>
              <a:ext uri="{FF2B5EF4-FFF2-40B4-BE49-F238E27FC236}">
                <a16:creationId xmlns:a16="http://schemas.microsoft.com/office/drawing/2014/main" id="{D6809A0B-43DD-09E4-695F-FA24686E3BC8}"/>
              </a:ext>
            </a:extLst>
          </p:cNvPr>
          <p:cNvSpPr>
            <a:spLocks noGrp="1"/>
          </p:cNvSpPr>
          <p:nvPr>
            <p:ph type="sldNum" sz="quarter" idx="18"/>
          </p:nvPr>
        </p:nvSpPr>
        <p:spPr/>
        <p:txBody>
          <a:bodyPr/>
          <a:lstStyle/>
          <a:p>
            <a:fld id="{C5328619-05AF-4BF1-B452-9B5E471B5B92}" type="slidenum">
              <a:rPr lang="de-CH" smtClean="0"/>
              <a:pPr/>
              <a:t>‹#›</a:t>
            </a:fld>
            <a:endParaRPr lang="de-CH"/>
          </a:p>
        </p:txBody>
      </p:sp>
      <p:sp>
        <p:nvSpPr>
          <p:cNvPr id="29" name="Textplatzhalter 28">
            <a:extLst>
              <a:ext uri="{FF2B5EF4-FFF2-40B4-BE49-F238E27FC236}">
                <a16:creationId xmlns:a16="http://schemas.microsoft.com/office/drawing/2014/main" id="{1597C2B7-A826-986C-FBCE-AA6B74975659}"/>
              </a:ext>
            </a:extLst>
          </p:cNvPr>
          <p:cNvSpPr>
            <a:spLocks noGrp="1"/>
          </p:cNvSpPr>
          <p:nvPr>
            <p:ph type="body" sz="quarter" idx="19" hasCustomPrompt="1"/>
          </p:nvPr>
        </p:nvSpPr>
        <p:spPr>
          <a:xfrm>
            <a:off x="6210000" y="3109784"/>
            <a:ext cx="5375575" cy="789447"/>
          </a:xfrm>
        </p:spPr>
        <p:txBody>
          <a:bodyPr>
            <a:spAutoFit/>
          </a:bodyPr>
          <a:lstStyle>
            <a:lvl1pPr marL="0" indent="0">
              <a:lnSpc>
                <a:spcPct val="90000"/>
              </a:lnSpc>
              <a:buFont typeface="Arial" panose="020B0604020202020204" pitchFamily="34" charset="0"/>
              <a:buNone/>
              <a:defRPr sz="5700">
                <a:solidFill>
                  <a:schemeClr val="bg1"/>
                </a:solidFill>
                <a:latin typeface="+mn-lt"/>
              </a:defRPr>
            </a:lvl1pPr>
            <a:lvl2pPr marL="0" indent="0">
              <a:lnSpc>
                <a:spcPct val="90000"/>
              </a:lnSpc>
              <a:buFont typeface="Arial" panose="020B0604020202020204" pitchFamily="34" charset="0"/>
              <a:buNone/>
              <a:defRPr sz="5700">
                <a:solidFill>
                  <a:schemeClr val="bg1"/>
                </a:solidFill>
                <a:latin typeface="+mn-lt"/>
              </a:defRPr>
            </a:lvl2pPr>
            <a:lvl3pPr marL="0" indent="0">
              <a:lnSpc>
                <a:spcPct val="90000"/>
              </a:lnSpc>
              <a:buNone/>
              <a:defRPr sz="5700">
                <a:solidFill>
                  <a:schemeClr val="bg1"/>
                </a:solidFill>
                <a:latin typeface="+mn-lt"/>
              </a:defRPr>
            </a:lvl3pPr>
            <a:lvl4pPr marL="0" indent="0">
              <a:lnSpc>
                <a:spcPct val="90000"/>
              </a:lnSpc>
              <a:buNone/>
              <a:defRPr sz="5700">
                <a:solidFill>
                  <a:schemeClr val="bg1"/>
                </a:solidFill>
                <a:latin typeface="+mn-lt"/>
              </a:defRPr>
            </a:lvl4pPr>
            <a:lvl5pPr marL="0" indent="0">
              <a:lnSpc>
                <a:spcPct val="90000"/>
              </a:lnSpc>
              <a:buFont typeface="Arial" panose="020B0604020202020204" pitchFamily="34" charset="0"/>
              <a:buNone/>
              <a:defRPr sz="5700">
                <a:solidFill>
                  <a:schemeClr val="bg1"/>
                </a:solidFill>
                <a:latin typeface="+mn-lt"/>
              </a:defRPr>
            </a:lvl5pPr>
            <a:lvl6pPr marL="0" indent="0">
              <a:lnSpc>
                <a:spcPct val="90000"/>
              </a:lnSpc>
              <a:buFont typeface="Arial" panose="020B0604020202020204" pitchFamily="34" charset="0"/>
              <a:buNone/>
              <a:defRPr sz="5700">
                <a:solidFill>
                  <a:schemeClr val="bg1"/>
                </a:solidFill>
                <a:latin typeface="+mn-lt"/>
              </a:defRPr>
            </a:lvl6pPr>
            <a:lvl7pPr marL="0" indent="0">
              <a:lnSpc>
                <a:spcPct val="90000"/>
              </a:lnSpc>
              <a:buFont typeface="Arial" panose="020B0604020202020204" pitchFamily="34" charset="0"/>
              <a:buNone/>
              <a:defRPr sz="5700">
                <a:solidFill>
                  <a:schemeClr val="bg1"/>
                </a:solidFill>
                <a:latin typeface="+mn-lt"/>
              </a:defRPr>
            </a:lvl7pPr>
            <a:lvl8pPr marL="0" indent="0">
              <a:lnSpc>
                <a:spcPct val="90000"/>
              </a:lnSpc>
              <a:buFont typeface="Arial" panose="020B0604020202020204" pitchFamily="34" charset="0"/>
              <a:buNone/>
              <a:defRPr sz="5700">
                <a:solidFill>
                  <a:schemeClr val="bg1"/>
                </a:solidFill>
                <a:latin typeface="+mn-lt"/>
              </a:defRPr>
            </a:lvl8pPr>
            <a:lvl9pPr marL="0" indent="0">
              <a:lnSpc>
                <a:spcPct val="90000"/>
              </a:lnSpc>
              <a:buFont typeface="Arial" panose="020B0604020202020204" pitchFamily="34" charset="0"/>
              <a:buNone/>
              <a:defRPr sz="5700">
                <a:solidFill>
                  <a:schemeClr val="bg1"/>
                </a:solidFill>
                <a:latin typeface="+mn-lt"/>
              </a:defRPr>
            </a:lvl9pPr>
          </a:lstStyle>
          <a:p>
            <a:pPr lvl="0"/>
            <a:r>
              <a:rPr lang="de-DE" dirty="0"/>
              <a:t>Weiterer Titel</a:t>
            </a:r>
          </a:p>
        </p:txBody>
      </p:sp>
      <p:sp>
        <p:nvSpPr>
          <p:cNvPr id="5" name="Textplatzhalter 4">
            <a:extLst>
              <a:ext uri="{FF2B5EF4-FFF2-40B4-BE49-F238E27FC236}">
                <a16:creationId xmlns:a16="http://schemas.microsoft.com/office/drawing/2014/main" id="{CB4E46C9-1360-B1C9-ACC0-FB9B02E623F2}"/>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7" name="Textplatzhalter 6">
            <a:extLst>
              <a:ext uri="{FF2B5EF4-FFF2-40B4-BE49-F238E27FC236}">
                <a16:creationId xmlns:a16="http://schemas.microsoft.com/office/drawing/2014/main" id="{736ED382-5299-F26A-02AF-FB8E2FE0095F}"/>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2647839592"/>
      </p:ext>
    </p:extLst>
  </p:cSld>
  <p:clrMapOvr>
    <a:masterClrMapping/>
  </p:clrMapOvr>
  <p:hf sldNum="0" hdr="0" ftr="0"/>
  <p:extLst>
    <p:ext uri="{DCECCB84-F9BA-43D5-87BE-67443E8EF086}">
      <p15:sldGuideLst xmlns:p15="http://schemas.microsoft.com/office/powerpoint/2012/main">
        <p15:guide id="1" orient="horz" pos="3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7_Inhalt_2-Bilder_rechts">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6180000" y="0"/>
            <a:ext cx="6012000" cy="3344400"/>
          </a:xfrm>
          <a:noFill/>
        </p:spPr>
        <p:txBody>
          <a:bodyPr anchor="ctr" anchorCtr="0"/>
          <a:lstStyle>
            <a:lvl1pPr algn="ctr">
              <a:defRPr>
                <a:solidFill>
                  <a:schemeClr val="tx1"/>
                </a:solidFill>
              </a:defRPr>
            </a:lvl1pPr>
          </a:lstStyle>
          <a:p>
            <a:r>
              <a:rPr lang="en-GB"/>
              <a:t>Click icon to add picture</a:t>
            </a:r>
            <a:endParaRPr lang="de-CH" dirty="0"/>
          </a:p>
        </p:txBody>
      </p:sp>
      <p:sp>
        <p:nvSpPr>
          <p:cNvPr id="11" name="Bildplatzhalter 8">
            <a:extLst>
              <a:ext uri="{FF2B5EF4-FFF2-40B4-BE49-F238E27FC236}">
                <a16:creationId xmlns:a16="http://schemas.microsoft.com/office/drawing/2014/main" id="{AB49C15E-4E2E-A4ED-213E-B336761033C8}"/>
              </a:ext>
            </a:extLst>
          </p:cNvPr>
          <p:cNvSpPr>
            <a:spLocks noGrp="1"/>
          </p:cNvSpPr>
          <p:nvPr>
            <p:ph type="pic" sz="quarter" idx="17"/>
          </p:nvPr>
        </p:nvSpPr>
        <p:spPr>
          <a:xfrm>
            <a:off x="6180000" y="3513600"/>
            <a:ext cx="6012000" cy="3344400"/>
          </a:xfrm>
          <a:noFill/>
        </p:spPr>
        <p:txBody>
          <a:bodyPr anchor="ctr" anchorCtr="0"/>
          <a:lstStyle>
            <a:lvl1pPr algn="ctr">
              <a:defRPr>
                <a:solidFill>
                  <a:schemeClr val="tx1"/>
                </a:solidFill>
              </a:defRPr>
            </a:lvl1pPr>
          </a:lstStyle>
          <a:p>
            <a:r>
              <a:rPr lang="en-GB"/>
              <a:t>Click icon to add picture</a:t>
            </a:r>
            <a:endParaRPr lang="de-CH" dirty="0"/>
          </a:p>
        </p:txBody>
      </p:sp>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4986775"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06425" y="2159794"/>
            <a:ext cx="4986775" cy="4362386"/>
          </a:xfrm>
        </p:spPr>
        <p:txBody>
          <a:bodyPr/>
          <a:lstStyle>
            <a:lvl1pPr>
              <a:defRPr/>
            </a:lvl1pPr>
          </a:lstStyle>
          <a:p>
            <a:pPr lvl="0"/>
            <a:r>
              <a:rPr lang="de-DE" dirty="0"/>
              <a:t>Text eingeben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4986775"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0" name="Textplatzhalter 4">
            <a:extLst>
              <a:ext uri="{FF2B5EF4-FFF2-40B4-BE49-F238E27FC236}">
                <a16:creationId xmlns:a16="http://schemas.microsoft.com/office/drawing/2014/main" id="{D1A061AF-A377-EB56-0FFB-8AA24F3DEF09}"/>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18" name="Textplatzhalter 6">
            <a:extLst>
              <a:ext uri="{FF2B5EF4-FFF2-40B4-BE49-F238E27FC236}">
                <a16:creationId xmlns:a16="http://schemas.microsoft.com/office/drawing/2014/main" id="{A7FE40B5-D451-4C3A-B9B8-BD1D0AC7506F}"/>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315299304"/>
      </p:ext>
    </p:extLst>
  </p:cSld>
  <p:clrMapOvr>
    <a:masterClrMapping/>
  </p:clrMapOvr>
  <p:extLst>
    <p:ext uri="{DCECCB84-F9BA-43D5-87BE-67443E8EF086}">
      <p15:sldGuideLst xmlns:p15="http://schemas.microsoft.com/office/powerpoint/2012/main">
        <p15:guide id="3" pos="389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8_1-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dirty="0"/>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2" y="1758950"/>
            <a:ext cx="12192002" cy="5099050"/>
          </a:xfrm>
          <a:noFill/>
        </p:spPr>
        <p:txBody>
          <a:bodyPr anchor="ctr" anchorCtr="0"/>
          <a:lstStyle>
            <a:lvl1pPr algn="ctr">
              <a:defRPr>
                <a:solidFill>
                  <a:schemeClr val="tx1"/>
                </a:solidFill>
              </a:defRPr>
            </a:lvl1pPr>
          </a:lstStyle>
          <a:p>
            <a:r>
              <a:rPr lang="en-GB"/>
              <a:t>Click icon to add picture</a:t>
            </a:r>
            <a:endParaRPr lang="de-CH" dirty="0"/>
          </a:p>
        </p:txBody>
      </p:sp>
      <p:sp>
        <p:nvSpPr>
          <p:cNvPr id="3" name="Textplatzhalter 4">
            <a:extLst>
              <a:ext uri="{FF2B5EF4-FFF2-40B4-BE49-F238E27FC236}">
                <a16:creationId xmlns:a16="http://schemas.microsoft.com/office/drawing/2014/main" id="{DA720575-9A99-6D02-5F30-A950FE7C8BC6}"/>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10" name="Textplatzhalter 6">
            <a:extLst>
              <a:ext uri="{FF2B5EF4-FFF2-40B4-BE49-F238E27FC236}">
                <a16:creationId xmlns:a16="http://schemas.microsoft.com/office/drawing/2014/main" id="{C76168E5-C64A-EF47-2FC9-C870F9AF14F8}"/>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3262324912"/>
      </p:ext>
    </p:extLst>
  </p:cSld>
  <p:clrMapOvr>
    <a:masterClrMapping/>
  </p:clrMapOvr>
  <p:extLst>
    <p:ext uri="{DCECCB84-F9BA-43D5-87BE-67443E8EF086}">
      <p15:sldGuideLst xmlns:p15="http://schemas.microsoft.com/office/powerpoint/2012/main">
        <p15:guide id="2" orient="horz" pos="11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9_Bild_Leg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4986775"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06425" y="2678660"/>
            <a:ext cx="4986775" cy="3852004"/>
          </a:xfrm>
        </p:spPr>
        <p:txBody>
          <a:bodyPr/>
          <a:lstStyle>
            <a:lvl1pPr>
              <a:defRPr sz="2900"/>
            </a:lvl1pPr>
            <a:lvl2pPr>
              <a:defRPr sz="2900"/>
            </a:lvl2pPr>
            <a:lvl3pPr marL="0" indent="0">
              <a:spcBef>
                <a:spcPts val="0"/>
              </a:spcBef>
              <a:buNone/>
              <a:defRPr sz="2900"/>
            </a:lvl3pPr>
            <a:lvl4pPr marL="0" indent="0">
              <a:buNone/>
              <a:defRPr sz="2900"/>
            </a:lvl4pPr>
            <a:lvl5pPr marL="0" indent="0">
              <a:buNone/>
              <a:defRPr sz="2900"/>
            </a:lvl5pPr>
            <a:lvl6pPr marL="0" indent="0">
              <a:buNone/>
              <a:defRPr sz="2900"/>
            </a:lvl6pPr>
            <a:lvl7pPr>
              <a:defRPr sz="2900"/>
            </a:lvl7pPr>
            <a:lvl8pPr>
              <a:defRPr sz="2900"/>
            </a:lvl8pPr>
            <a:lvl9pPr>
              <a:defRPr sz="2900"/>
            </a:lvl9pPr>
          </a:lstStyle>
          <a:p>
            <a:pPr lvl="0"/>
            <a:r>
              <a:rPr lang="de-DE" dirty="0"/>
              <a:t>Text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4986775"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4903076" y="0"/>
            <a:ext cx="7288924" cy="6858000"/>
          </a:xfrm>
          <a:noFill/>
        </p:spPr>
        <p:txBody>
          <a:bodyPr anchor="ctr" anchorCtr="0"/>
          <a:lstStyle>
            <a:lvl1pPr algn="ctr">
              <a:defRPr>
                <a:solidFill>
                  <a:schemeClr val="tx1"/>
                </a:solidFill>
              </a:defRPr>
            </a:lvl1pPr>
          </a:lstStyle>
          <a:p>
            <a:r>
              <a:rPr lang="en-GB"/>
              <a:t>Click icon to add picture</a:t>
            </a:r>
            <a:endParaRPr lang="de-CH" dirty="0"/>
          </a:p>
        </p:txBody>
      </p:sp>
      <p:sp>
        <p:nvSpPr>
          <p:cNvPr id="10" name="Textplatzhalter 4">
            <a:extLst>
              <a:ext uri="{FF2B5EF4-FFF2-40B4-BE49-F238E27FC236}">
                <a16:creationId xmlns:a16="http://schemas.microsoft.com/office/drawing/2014/main" id="{E5F06EC6-6EFA-AAD5-9D81-0F1A823ED965}"/>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11" name="Textplatzhalter 6">
            <a:extLst>
              <a:ext uri="{FF2B5EF4-FFF2-40B4-BE49-F238E27FC236}">
                <a16:creationId xmlns:a16="http://schemas.microsoft.com/office/drawing/2014/main" id="{87B3B933-0536-990F-3333-270C328326F5}"/>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105164325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2-Bilder_Leg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2" y="1758950"/>
            <a:ext cx="6012000" cy="5099050"/>
          </a:xfrm>
          <a:noFill/>
        </p:spPr>
        <p:txBody>
          <a:bodyPr anchor="ctr" anchorCtr="0"/>
          <a:lstStyle>
            <a:lvl1pPr algn="ctr">
              <a:defRPr>
                <a:solidFill>
                  <a:schemeClr val="tx1"/>
                </a:solidFill>
              </a:defRPr>
            </a:lvl1pPr>
          </a:lstStyle>
          <a:p>
            <a:r>
              <a:rPr lang="en-GB"/>
              <a:t>Click icon to add picture</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2" y="1697661"/>
            <a:ext cx="6178412" cy="746221"/>
          </a:xfrm>
          <a:solidFill>
            <a:schemeClr val="bg1"/>
          </a:solidFill>
        </p:spPr>
        <p:txBody>
          <a:bodyPr wrap="square" lIns="608400" rIns="72000" bIns="72000">
            <a:spAutoFit/>
          </a:bodyPr>
          <a:lstStyle>
            <a:lvl1pPr>
              <a:defRPr/>
            </a:lvl1pPr>
            <a:lvl5pPr>
              <a:defRPr/>
            </a:lvl5pPr>
            <a:lvl6pPr>
              <a:buAutoNum type="alphaLcParenR"/>
              <a:defRPr/>
            </a:lvl6pPr>
          </a:lstStyle>
          <a:p>
            <a:pPr lvl="0"/>
            <a:r>
              <a:rPr lang="de-DE" dirty="0"/>
              <a:t>Diese Box wächst je nach Textlänge.  Bildtext eingeben oder Box löschen</a:t>
            </a:r>
          </a:p>
        </p:txBody>
      </p:sp>
      <p:sp>
        <p:nvSpPr>
          <p:cNvPr id="7" name="Bildplatzhalter 8">
            <a:extLst>
              <a:ext uri="{FF2B5EF4-FFF2-40B4-BE49-F238E27FC236}">
                <a16:creationId xmlns:a16="http://schemas.microsoft.com/office/drawing/2014/main" id="{9731C3EF-E644-8A20-89A3-FBFDA06A8DA2}"/>
              </a:ext>
            </a:extLst>
          </p:cNvPr>
          <p:cNvSpPr>
            <a:spLocks noGrp="1"/>
          </p:cNvSpPr>
          <p:nvPr>
            <p:ph type="pic" sz="quarter" idx="15"/>
          </p:nvPr>
        </p:nvSpPr>
        <p:spPr>
          <a:xfrm>
            <a:off x="6180000" y="1758950"/>
            <a:ext cx="6012000" cy="5099050"/>
          </a:xfrm>
          <a:noFill/>
        </p:spPr>
        <p:txBody>
          <a:bodyPr anchor="ctr" anchorCtr="0"/>
          <a:lstStyle>
            <a:lvl1pPr algn="ctr">
              <a:defRPr>
                <a:solidFill>
                  <a:schemeClr val="tx1"/>
                </a:solidFill>
              </a:defRPr>
            </a:lvl1pPr>
          </a:lstStyle>
          <a:p>
            <a:r>
              <a:rPr lang="en-GB"/>
              <a:t>Click icon to add picture</a:t>
            </a:r>
            <a:endParaRPr lang="de-CH" dirty="0"/>
          </a:p>
        </p:txBody>
      </p:sp>
      <p:sp>
        <p:nvSpPr>
          <p:cNvPr id="13" name="Inhaltsplatzhalter 2">
            <a:extLst>
              <a:ext uri="{FF2B5EF4-FFF2-40B4-BE49-F238E27FC236}">
                <a16:creationId xmlns:a16="http://schemas.microsoft.com/office/drawing/2014/main" id="{297C26C3-2318-2141-D698-80EDDF050167}"/>
              </a:ext>
            </a:extLst>
          </p:cNvPr>
          <p:cNvSpPr>
            <a:spLocks noGrp="1"/>
          </p:cNvSpPr>
          <p:nvPr>
            <p:ph idx="18" hasCustomPrompt="1"/>
          </p:nvPr>
        </p:nvSpPr>
        <p:spPr>
          <a:xfrm>
            <a:off x="6180137" y="1697661"/>
            <a:ext cx="6080179" cy="400422"/>
          </a:xfrm>
          <a:solidFill>
            <a:schemeClr val="bg1"/>
          </a:solidFill>
        </p:spPr>
        <p:txBody>
          <a:bodyPr wrap="square" lIns="0" rIns="608400" bIns="72000">
            <a:spAutoFit/>
          </a:bodyPr>
          <a:lstStyle>
            <a:lvl1pPr>
              <a:defRPr/>
            </a:lvl1pPr>
            <a:lvl5pPr>
              <a:defRPr/>
            </a:lvl5pPr>
            <a:lvl6pPr>
              <a:buAutoNum type="alphaLcParenR"/>
              <a:defRPr/>
            </a:lvl6pPr>
          </a:lstStyle>
          <a:p>
            <a:pPr lvl="0"/>
            <a:r>
              <a:rPr lang="de-CH" dirty="0"/>
              <a:t>Bildtext eingeben oder Box löschen</a:t>
            </a:r>
          </a:p>
        </p:txBody>
      </p:sp>
      <p:sp>
        <p:nvSpPr>
          <p:cNvPr id="11" name="Textplatzhalter 4">
            <a:extLst>
              <a:ext uri="{FF2B5EF4-FFF2-40B4-BE49-F238E27FC236}">
                <a16:creationId xmlns:a16="http://schemas.microsoft.com/office/drawing/2014/main" id="{BE1435A3-E1E6-AA22-1DE0-A154C92FAB77}"/>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12" name="Textplatzhalter 6">
            <a:extLst>
              <a:ext uri="{FF2B5EF4-FFF2-40B4-BE49-F238E27FC236}">
                <a16:creationId xmlns:a16="http://schemas.microsoft.com/office/drawing/2014/main" id="{35E16887-0BAC-C8F7-3703-5A1006C7B44C}"/>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838996222"/>
      </p:ext>
    </p:extLst>
  </p:cSld>
  <p:clrMapOvr>
    <a:masterClrMapping/>
  </p:clrMapOvr>
  <p:extLst>
    <p:ext uri="{DCECCB84-F9BA-43D5-87BE-67443E8EF086}">
      <p15:sldGuideLst xmlns:p15="http://schemas.microsoft.com/office/powerpoint/2012/main">
        <p15:guide id="2" orient="horz" pos="1108" userDrawn="1">
          <p15:clr>
            <a:srgbClr val="FBAE40"/>
          </p15:clr>
        </p15:guide>
        <p15:guide id="3" pos="3788" userDrawn="1">
          <p15:clr>
            <a:srgbClr val="FBAE40"/>
          </p15:clr>
        </p15:guide>
        <p15:guide id="4" pos="389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2-Bilder_gros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2" y="0"/>
            <a:ext cx="6012000" cy="6858000"/>
          </a:xfrm>
          <a:noFill/>
        </p:spPr>
        <p:txBody>
          <a:bodyPr anchor="ctr" anchorCtr="0"/>
          <a:lstStyle>
            <a:lvl1pPr algn="ctr">
              <a:defRPr>
                <a:solidFill>
                  <a:schemeClr val="tx1"/>
                </a:solidFill>
              </a:defRPr>
            </a:lvl1pPr>
          </a:lstStyle>
          <a:p>
            <a:r>
              <a:rPr lang="en-GB"/>
              <a:t>Click icon to add picture</a:t>
            </a:r>
            <a:endParaRPr lang="de-CH" dirty="0"/>
          </a:p>
        </p:txBody>
      </p:sp>
      <p:sp>
        <p:nvSpPr>
          <p:cNvPr id="7" name="Bildplatzhalter 8">
            <a:extLst>
              <a:ext uri="{FF2B5EF4-FFF2-40B4-BE49-F238E27FC236}">
                <a16:creationId xmlns:a16="http://schemas.microsoft.com/office/drawing/2014/main" id="{9731C3EF-E644-8A20-89A3-FBFDA06A8DA2}"/>
              </a:ext>
            </a:extLst>
          </p:cNvPr>
          <p:cNvSpPr>
            <a:spLocks noGrp="1"/>
          </p:cNvSpPr>
          <p:nvPr>
            <p:ph type="pic" sz="quarter" idx="15"/>
          </p:nvPr>
        </p:nvSpPr>
        <p:spPr>
          <a:xfrm>
            <a:off x="6180000" y="0"/>
            <a:ext cx="6012000" cy="6858000"/>
          </a:xfrm>
          <a:noFill/>
        </p:spPr>
        <p:txBody>
          <a:bodyPr anchor="ctr" anchorCtr="0"/>
          <a:lstStyle>
            <a:lvl1pPr algn="ctr">
              <a:defRPr>
                <a:solidFill>
                  <a:schemeClr val="tx1"/>
                </a:solidFill>
              </a:defRPr>
            </a:lvl1pPr>
          </a:lstStyle>
          <a:p>
            <a:r>
              <a:rPr lang="en-GB"/>
              <a:t>Click icon to add picture</a:t>
            </a:r>
            <a:endParaRPr lang="de-CH" dirty="0"/>
          </a:p>
        </p:txBody>
      </p:sp>
      <p:sp>
        <p:nvSpPr>
          <p:cNvPr id="2" name="Textplatzhalter 4">
            <a:extLst>
              <a:ext uri="{FF2B5EF4-FFF2-40B4-BE49-F238E27FC236}">
                <a16:creationId xmlns:a16="http://schemas.microsoft.com/office/drawing/2014/main" id="{9134A388-31AF-57F0-5C88-A5290DAED167}"/>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8" name="Textplatzhalter 6">
            <a:extLst>
              <a:ext uri="{FF2B5EF4-FFF2-40B4-BE49-F238E27FC236}">
                <a16:creationId xmlns:a16="http://schemas.microsoft.com/office/drawing/2014/main" id="{003D9017-F6D7-9C49-F4C0-D19BD9495F7B}"/>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3139327805"/>
      </p:ext>
    </p:extLst>
  </p:cSld>
  <p:clrMapOvr>
    <a:masterClrMapping/>
  </p:clrMapOvr>
  <p:extLst>
    <p:ext uri="{DCECCB84-F9BA-43D5-87BE-67443E8EF086}">
      <p15:sldGuideLst xmlns:p15="http://schemas.microsoft.com/office/powerpoint/2012/main">
        <p15:guide id="3" pos="3788" userDrawn="1">
          <p15:clr>
            <a:srgbClr val="FBAE40"/>
          </p15:clr>
        </p15:guide>
        <p15:guide id="4" pos="389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2-Bilder_Kre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1890000" y="1987200"/>
            <a:ext cx="3726000" cy="3726000"/>
          </a:xfrm>
          <a:prstGeom prst="ellipse">
            <a:avLst/>
          </a:prstGeom>
          <a:noFill/>
        </p:spPr>
        <p:txBody>
          <a:bodyPr anchor="ctr" anchorCtr="0"/>
          <a:lstStyle>
            <a:lvl1pPr algn="ctr">
              <a:defRPr>
                <a:solidFill>
                  <a:schemeClr val="tx1"/>
                </a:solidFill>
              </a:defRPr>
            </a:lvl1pPr>
          </a:lstStyle>
          <a:p>
            <a:r>
              <a:rPr lang="en-GB"/>
              <a:t>Click icon to add picture</a:t>
            </a:r>
            <a:endParaRPr lang="de-CH" dirty="0"/>
          </a:p>
        </p:txBody>
      </p:sp>
      <p:sp>
        <p:nvSpPr>
          <p:cNvPr id="7" name="Bildplatzhalter 8">
            <a:extLst>
              <a:ext uri="{FF2B5EF4-FFF2-40B4-BE49-F238E27FC236}">
                <a16:creationId xmlns:a16="http://schemas.microsoft.com/office/drawing/2014/main" id="{0705382B-00AD-7FA2-9C89-106A73E243C6}"/>
              </a:ext>
            </a:extLst>
          </p:cNvPr>
          <p:cNvSpPr>
            <a:spLocks noGrp="1"/>
          </p:cNvSpPr>
          <p:nvPr>
            <p:ph type="pic" sz="quarter" idx="15"/>
          </p:nvPr>
        </p:nvSpPr>
        <p:spPr>
          <a:xfrm>
            <a:off x="6573600" y="1987200"/>
            <a:ext cx="3726000" cy="3726000"/>
          </a:xfrm>
          <a:prstGeom prst="ellipse">
            <a:avLst/>
          </a:prstGeom>
          <a:noFill/>
        </p:spPr>
        <p:txBody>
          <a:bodyPr anchor="ctr" anchorCtr="0"/>
          <a:lstStyle>
            <a:lvl1pPr algn="ctr">
              <a:defRPr>
                <a:solidFill>
                  <a:schemeClr val="tx1"/>
                </a:solidFill>
              </a:defRPr>
            </a:lvl1pPr>
          </a:lstStyle>
          <a:p>
            <a:r>
              <a:rPr lang="en-GB"/>
              <a:t>Click icon to add picture</a:t>
            </a:r>
            <a:endParaRPr lang="de-CH" dirty="0"/>
          </a:p>
        </p:txBody>
      </p:sp>
    </p:spTree>
    <p:extLst>
      <p:ext uri="{BB962C8B-B14F-4D97-AF65-F5344CB8AC3E}">
        <p14:creationId xmlns:p14="http://schemas.microsoft.com/office/powerpoint/2010/main" val="33552034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7-Bilder_Kreis_Leg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12168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1" name="Bildplatzhalter 8">
            <a:extLst>
              <a:ext uri="{FF2B5EF4-FFF2-40B4-BE49-F238E27FC236}">
                <a16:creationId xmlns:a16="http://schemas.microsoft.com/office/drawing/2014/main" id="{6E6FCB0E-D5AD-3AC6-4977-DB84787C0F16}"/>
              </a:ext>
            </a:extLst>
          </p:cNvPr>
          <p:cNvSpPr>
            <a:spLocks noGrp="1"/>
          </p:cNvSpPr>
          <p:nvPr>
            <p:ph type="pic" sz="quarter" idx="16"/>
          </p:nvPr>
        </p:nvSpPr>
        <p:spPr>
          <a:xfrm>
            <a:off x="90936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2" name="Bildplatzhalter 8">
            <a:extLst>
              <a:ext uri="{FF2B5EF4-FFF2-40B4-BE49-F238E27FC236}">
                <a16:creationId xmlns:a16="http://schemas.microsoft.com/office/drawing/2014/main" id="{BE4C9AF7-BF94-73EF-072C-9BA15A245F9F}"/>
              </a:ext>
            </a:extLst>
          </p:cNvPr>
          <p:cNvSpPr>
            <a:spLocks noGrp="1"/>
          </p:cNvSpPr>
          <p:nvPr>
            <p:ph type="pic" sz="quarter" idx="17"/>
          </p:nvPr>
        </p:nvSpPr>
        <p:spPr>
          <a:xfrm>
            <a:off x="38424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3" name="Bildplatzhalter 8">
            <a:extLst>
              <a:ext uri="{FF2B5EF4-FFF2-40B4-BE49-F238E27FC236}">
                <a16:creationId xmlns:a16="http://schemas.microsoft.com/office/drawing/2014/main" id="{14456731-3438-1C84-6187-1929638F2D61}"/>
              </a:ext>
            </a:extLst>
          </p:cNvPr>
          <p:cNvSpPr>
            <a:spLocks noGrp="1"/>
          </p:cNvSpPr>
          <p:nvPr>
            <p:ph type="pic" sz="quarter" idx="18"/>
          </p:nvPr>
        </p:nvSpPr>
        <p:spPr>
          <a:xfrm>
            <a:off x="64680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6" name="Bildplatzhalter 8">
            <a:extLst>
              <a:ext uri="{FF2B5EF4-FFF2-40B4-BE49-F238E27FC236}">
                <a16:creationId xmlns:a16="http://schemas.microsoft.com/office/drawing/2014/main" id="{5BE91E92-ADD1-43A1-FE5A-BB83FADEF080}"/>
              </a:ext>
            </a:extLst>
          </p:cNvPr>
          <p:cNvSpPr>
            <a:spLocks noGrp="1"/>
          </p:cNvSpPr>
          <p:nvPr>
            <p:ph type="pic" sz="quarter" idx="21"/>
          </p:nvPr>
        </p:nvSpPr>
        <p:spPr>
          <a:xfrm>
            <a:off x="2581200" y="39996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7" name="Bildplatzhalter 8">
            <a:extLst>
              <a:ext uri="{FF2B5EF4-FFF2-40B4-BE49-F238E27FC236}">
                <a16:creationId xmlns:a16="http://schemas.microsoft.com/office/drawing/2014/main" id="{961F1DFC-AE6B-4731-F43F-F4DDF8D16F4F}"/>
              </a:ext>
            </a:extLst>
          </p:cNvPr>
          <p:cNvSpPr>
            <a:spLocks noGrp="1"/>
          </p:cNvSpPr>
          <p:nvPr>
            <p:ph type="pic" sz="quarter" idx="22"/>
          </p:nvPr>
        </p:nvSpPr>
        <p:spPr>
          <a:xfrm>
            <a:off x="5149800" y="39996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8" name="Bildplatzhalter 8">
            <a:extLst>
              <a:ext uri="{FF2B5EF4-FFF2-40B4-BE49-F238E27FC236}">
                <a16:creationId xmlns:a16="http://schemas.microsoft.com/office/drawing/2014/main" id="{2BC545EF-A67D-5508-6FA9-F77C69EAE26E}"/>
              </a:ext>
            </a:extLst>
          </p:cNvPr>
          <p:cNvSpPr>
            <a:spLocks noGrp="1"/>
          </p:cNvSpPr>
          <p:nvPr>
            <p:ph type="pic" sz="quarter" idx="23"/>
          </p:nvPr>
        </p:nvSpPr>
        <p:spPr>
          <a:xfrm>
            <a:off x="7718400" y="39996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7" name="Textplatzhalter 44">
            <a:extLst>
              <a:ext uri="{FF2B5EF4-FFF2-40B4-BE49-F238E27FC236}">
                <a16:creationId xmlns:a16="http://schemas.microsoft.com/office/drawing/2014/main" id="{5D0117C9-5C70-1E96-5981-4405A2D30523}"/>
              </a:ext>
            </a:extLst>
          </p:cNvPr>
          <p:cNvSpPr>
            <a:spLocks noGrp="1"/>
          </p:cNvSpPr>
          <p:nvPr>
            <p:ph type="body" sz="quarter" idx="30" hasCustomPrompt="1"/>
          </p:nvPr>
        </p:nvSpPr>
        <p:spPr>
          <a:xfrm>
            <a:off x="6468000" y="3531600"/>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25" name="Textplatzhalter 44">
            <a:extLst>
              <a:ext uri="{FF2B5EF4-FFF2-40B4-BE49-F238E27FC236}">
                <a16:creationId xmlns:a16="http://schemas.microsoft.com/office/drawing/2014/main" id="{C34F65CF-9261-6761-F55E-C1E3703429D7}"/>
              </a:ext>
            </a:extLst>
          </p:cNvPr>
          <p:cNvSpPr>
            <a:spLocks noGrp="1"/>
          </p:cNvSpPr>
          <p:nvPr>
            <p:ph type="body" sz="quarter" idx="31" hasCustomPrompt="1"/>
          </p:nvPr>
        </p:nvSpPr>
        <p:spPr>
          <a:xfrm>
            <a:off x="9093600" y="3531600"/>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26" name="Textplatzhalter 44">
            <a:extLst>
              <a:ext uri="{FF2B5EF4-FFF2-40B4-BE49-F238E27FC236}">
                <a16:creationId xmlns:a16="http://schemas.microsoft.com/office/drawing/2014/main" id="{25E2A4DD-C9AB-584E-230E-D426F38C34F2}"/>
              </a:ext>
            </a:extLst>
          </p:cNvPr>
          <p:cNvSpPr>
            <a:spLocks noGrp="1"/>
          </p:cNvSpPr>
          <p:nvPr>
            <p:ph type="body" sz="quarter" idx="32" hasCustomPrompt="1"/>
          </p:nvPr>
        </p:nvSpPr>
        <p:spPr>
          <a:xfrm>
            <a:off x="7718400" y="5878800"/>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27" name="Textplatzhalter 44">
            <a:extLst>
              <a:ext uri="{FF2B5EF4-FFF2-40B4-BE49-F238E27FC236}">
                <a16:creationId xmlns:a16="http://schemas.microsoft.com/office/drawing/2014/main" id="{C7DF7A89-9C5D-2C85-234D-AFAAFDF9CED5}"/>
              </a:ext>
            </a:extLst>
          </p:cNvPr>
          <p:cNvSpPr>
            <a:spLocks noGrp="1"/>
          </p:cNvSpPr>
          <p:nvPr>
            <p:ph type="body" sz="quarter" idx="33" hasCustomPrompt="1"/>
          </p:nvPr>
        </p:nvSpPr>
        <p:spPr>
          <a:xfrm>
            <a:off x="1216800" y="3536924"/>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28" name="Textplatzhalter 44">
            <a:extLst>
              <a:ext uri="{FF2B5EF4-FFF2-40B4-BE49-F238E27FC236}">
                <a16:creationId xmlns:a16="http://schemas.microsoft.com/office/drawing/2014/main" id="{6C81B383-CD52-0BE4-BA17-925DEC959950}"/>
              </a:ext>
            </a:extLst>
          </p:cNvPr>
          <p:cNvSpPr>
            <a:spLocks noGrp="1"/>
          </p:cNvSpPr>
          <p:nvPr>
            <p:ph type="body" sz="quarter" idx="34" hasCustomPrompt="1"/>
          </p:nvPr>
        </p:nvSpPr>
        <p:spPr>
          <a:xfrm>
            <a:off x="3842400" y="3536924"/>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29" name="Textplatzhalter 44">
            <a:extLst>
              <a:ext uri="{FF2B5EF4-FFF2-40B4-BE49-F238E27FC236}">
                <a16:creationId xmlns:a16="http://schemas.microsoft.com/office/drawing/2014/main" id="{A6D0E5DC-103B-1433-4C29-BDE45AEF5F94}"/>
              </a:ext>
            </a:extLst>
          </p:cNvPr>
          <p:cNvSpPr>
            <a:spLocks noGrp="1"/>
          </p:cNvSpPr>
          <p:nvPr>
            <p:ph type="body" sz="quarter" idx="35" hasCustomPrompt="1"/>
          </p:nvPr>
        </p:nvSpPr>
        <p:spPr>
          <a:xfrm>
            <a:off x="2581200" y="5884124"/>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30" name="Textplatzhalter 44">
            <a:extLst>
              <a:ext uri="{FF2B5EF4-FFF2-40B4-BE49-F238E27FC236}">
                <a16:creationId xmlns:a16="http://schemas.microsoft.com/office/drawing/2014/main" id="{B09B2FCC-5BB8-2463-611D-D052C8E7BDB6}"/>
              </a:ext>
            </a:extLst>
          </p:cNvPr>
          <p:cNvSpPr>
            <a:spLocks noGrp="1"/>
          </p:cNvSpPr>
          <p:nvPr>
            <p:ph type="body" sz="quarter" idx="36" hasCustomPrompt="1"/>
          </p:nvPr>
        </p:nvSpPr>
        <p:spPr>
          <a:xfrm>
            <a:off x="5156400" y="5878800"/>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Tree>
    <p:extLst>
      <p:ext uri="{BB962C8B-B14F-4D97-AF65-F5344CB8AC3E}">
        <p14:creationId xmlns:p14="http://schemas.microsoft.com/office/powerpoint/2010/main" val="613959991"/>
      </p:ext>
    </p:extLst>
  </p:cSld>
  <p:clrMapOvr>
    <a:masterClrMapping/>
  </p:clrMapOvr>
  <p:extLst>
    <p:ext uri="{DCECCB84-F9BA-43D5-87BE-67443E8EF086}">
      <p15:sldGuideLst xmlns:p15="http://schemas.microsoft.com/office/powerpoint/2012/main">
        <p15:guide id="2" orient="horz" pos="1040" userDrawn="1">
          <p15:clr>
            <a:srgbClr val="FBAE40"/>
          </p15:clr>
        </p15:guide>
        <p15:guide id="5" orient="horz" pos="251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a:xfrm>
            <a:off x="606425" y="7307232"/>
            <a:ext cx="2616533" cy="365125"/>
          </a:xfrm>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a:xfrm>
            <a:off x="3394075" y="7307232"/>
            <a:ext cx="5404183" cy="365125"/>
          </a:xfrm>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a:xfrm>
            <a:off x="8969375" y="7307232"/>
            <a:ext cx="2616200" cy="365125"/>
          </a:xfrm>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606425" y="2667600"/>
            <a:ext cx="2617200" cy="2617200"/>
          </a:xfrm>
          <a:solidFill>
            <a:schemeClr val="accent3"/>
          </a:solidFill>
        </p:spPr>
        <p:txBody>
          <a:bodyPr anchor="ctr" anchorCtr="0"/>
          <a:lstStyle>
            <a:lvl1pPr algn="ctr">
              <a:defRPr>
                <a:solidFill>
                  <a:schemeClr val="bg1"/>
                </a:solidFill>
              </a:defRPr>
            </a:lvl1pPr>
          </a:lstStyle>
          <a:p>
            <a:r>
              <a:rPr lang="en-GB"/>
              <a:t>Click icon to add picture</a:t>
            </a:r>
            <a:endParaRPr lang="de-CH" dirty="0"/>
          </a:p>
        </p:txBody>
      </p:sp>
      <p:sp>
        <p:nvSpPr>
          <p:cNvPr id="10" name="Textplatzhalter 9">
            <a:extLst>
              <a:ext uri="{FF2B5EF4-FFF2-40B4-BE49-F238E27FC236}">
                <a16:creationId xmlns:a16="http://schemas.microsoft.com/office/drawing/2014/main" id="{DB57019C-6D48-8153-B9F4-BC994C65EE39}"/>
              </a:ext>
            </a:extLst>
          </p:cNvPr>
          <p:cNvSpPr>
            <a:spLocks noGrp="1"/>
          </p:cNvSpPr>
          <p:nvPr>
            <p:ph type="body" sz="quarter" idx="15" hasCustomPrompt="1"/>
          </p:nvPr>
        </p:nvSpPr>
        <p:spPr>
          <a:xfrm>
            <a:off x="606425" y="1739227"/>
            <a:ext cx="2617200" cy="928373"/>
          </a:xfrm>
        </p:spPr>
        <p:txBody>
          <a:bodyPr bIns="216000" anchor="b" anchorCtr="0"/>
          <a:lstStyle>
            <a:lvl1pPr marL="0" indent="0">
              <a:buFont typeface="Arial" panose="020B0604020202020204" pitchFamily="34" charset="0"/>
              <a:buNone/>
              <a:defRPr sz="2200">
                <a:latin typeface="+mn-lt"/>
              </a:defRPr>
            </a:lvl1pPr>
            <a:lvl2pPr marL="0" indent="0">
              <a:buFont typeface="Arial" panose="020B0604020202020204" pitchFamily="34" charset="0"/>
              <a:buNone/>
              <a:defRPr sz="2200">
                <a:latin typeface="+mn-lt"/>
              </a:defRPr>
            </a:lvl2pPr>
            <a:lvl3pPr marL="0" indent="0">
              <a:spcBef>
                <a:spcPts val="0"/>
              </a:spcBef>
              <a:buNone/>
              <a:defRPr sz="2200">
                <a:latin typeface="+mn-lt"/>
              </a:defRPr>
            </a:lvl3pPr>
            <a:lvl4pPr marL="0" indent="0">
              <a:buNone/>
              <a:defRPr sz="2200">
                <a:latin typeface="+mn-lt"/>
              </a:defRPr>
            </a:lvl4pPr>
            <a:lvl5pPr marL="0" indent="0">
              <a:buFont typeface="Arial" panose="020B0604020202020204" pitchFamily="34" charset="0"/>
              <a:buNone/>
              <a:defRPr sz="2200">
                <a:latin typeface="+mn-lt"/>
              </a:defRPr>
            </a:lvl5pPr>
            <a:lvl6pPr marL="0" indent="0">
              <a:buFont typeface="Arial" panose="020B0604020202020204" pitchFamily="34" charset="0"/>
              <a:buNone/>
              <a:defRPr sz="2200">
                <a:latin typeface="+mn-lt"/>
              </a:defRPr>
            </a:lvl6pPr>
            <a:lvl7pPr marL="0" indent="0">
              <a:buFont typeface="Arial" panose="020B0604020202020204" pitchFamily="34" charset="0"/>
              <a:buNone/>
              <a:defRPr sz="2200">
                <a:latin typeface="+mn-lt"/>
              </a:defRPr>
            </a:lvl7pPr>
            <a:lvl8pPr marL="0" indent="0">
              <a:buFont typeface="Arial" panose="020B0604020202020204" pitchFamily="34" charset="0"/>
              <a:buNone/>
              <a:defRPr sz="2200">
                <a:latin typeface="+mn-lt"/>
              </a:defRPr>
            </a:lvl8pPr>
            <a:lvl9pPr marL="0" indent="0">
              <a:buFont typeface="Arial" panose="020B0604020202020204" pitchFamily="34" charset="0"/>
              <a:buNone/>
              <a:defRPr sz="2200">
                <a:latin typeface="+mn-lt"/>
              </a:defRPr>
            </a:lvl9pPr>
          </a:lstStyle>
          <a:p>
            <a:pPr lvl="0"/>
            <a:r>
              <a:rPr lang="de-DE" dirty="0"/>
              <a:t>Untertitel</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1" name="Bildplatzhalter 8">
            <a:extLst>
              <a:ext uri="{FF2B5EF4-FFF2-40B4-BE49-F238E27FC236}">
                <a16:creationId xmlns:a16="http://schemas.microsoft.com/office/drawing/2014/main" id="{41BC7BF5-0F27-8482-AE76-45350B28BD44}"/>
              </a:ext>
            </a:extLst>
          </p:cNvPr>
          <p:cNvSpPr>
            <a:spLocks noGrp="1"/>
          </p:cNvSpPr>
          <p:nvPr>
            <p:ph type="pic" sz="quarter" idx="16"/>
          </p:nvPr>
        </p:nvSpPr>
        <p:spPr>
          <a:xfrm>
            <a:off x="3393742" y="2667600"/>
            <a:ext cx="2617200" cy="2617200"/>
          </a:xfrm>
          <a:solidFill>
            <a:schemeClr val="accent3"/>
          </a:solidFill>
        </p:spPr>
        <p:txBody>
          <a:bodyPr anchor="ctr" anchorCtr="0"/>
          <a:lstStyle>
            <a:lvl1pPr algn="ctr">
              <a:defRPr>
                <a:solidFill>
                  <a:schemeClr val="bg1"/>
                </a:solidFill>
              </a:defRPr>
            </a:lvl1pPr>
          </a:lstStyle>
          <a:p>
            <a:r>
              <a:rPr lang="en-GB"/>
              <a:t>Click icon to add picture</a:t>
            </a:r>
            <a:endParaRPr lang="de-CH" dirty="0"/>
          </a:p>
        </p:txBody>
      </p:sp>
      <p:sp>
        <p:nvSpPr>
          <p:cNvPr id="12" name="Bildplatzhalter 8">
            <a:extLst>
              <a:ext uri="{FF2B5EF4-FFF2-40B4-BE49-F238E27FC236}">
                <a16:creationId xmlns:a16="http://schemas.microsoft.com/office/drawing/2014/main" id="{DD6BF038-BC62-BB3E-D131-393E2324091C}"/>
              </a:ext>
            </a:extLst>
          </p:cNvPr>
          <p:cNvSpPr>
            <a:spLocks noGrp="1"/>
          </p:cNvSpPr>
          <p:nvPr>
            <p:ph type="pic" sz="quarter" idx="17"/>
          </p:nvPr>
        </p:nvSpPr>
        <p:spPr>
          <a:xfrm>
            <a:off x="6181059" y="2667600"/>
            <a:ext cx="2617200" cy="2617200"/>
          </a:xfrm>
          <a:solidFill>
            <a:schemeClr val="accent3"/>
          </a:solidFill>
        </p:spPr>
        <p:txBody>
          <a:bodyPr anchor="ctr" anchorCtr="0"/>
          <a:lstStyle>
            <a:lvl1pPr algn="ctr">
              <a:defRPr>
                <a:solidFill>
                  <a:schemeClr val="bg1"/>
                </a:solidFill>
              </a:defRPr>
            </a:lvl1pPr>
          </a:lstStyle>
          <a:p>
            <a:r>
              <a:rPr lang="en-GB"/>
              <a:t>Click icon to add picture</a:t>
            </a:r>
            <a:endParaRPr lang="de-CH" dirty="0"/>
          </a:p>
        </p:txBody>
      </p:sp>
      <p:sp>
        <p:nvSpPr>
          <p:cNvPr id="13" name="Bildplatzhalter 8">
            <a:extLst>
              <a:ext uri="{FF2B5EF4-FFF2-40B4-BE49-F238E27FC236}">
                <a16:creationId xmlns:a16="http://schemas.microsoft.com/office/drawing/2014/main" id="{BBFED210-AC39-D4BF-67F7-EBCFDCDCC9E0}"/>
              </a:ext>
            </a:extLst>
          </p:cNvPr>
          <p:cNvSpPr>
            <a:spLocks noGrp="1"/>
          </p:cNvSpPr>
          <p:nvPr>
            <p:ph type="pic" sz="quarter" idx="18"/>
          </p:nvPr>
        </p:nvSpPr>
        <p:spPr>
          <a:xfrm>
            <a:off x="8968375" y="2667600"/>
            <a:ext cx="2617200" cy="2617200"/>
          </a:xfrm>
          <a:solidFill>
            <a:schemeClr val="accent3"/>
          </a:solidFill>
        </p:spPr>
        <p:txBody>
          <a:bodyPr anchor="ctr" anchorCtr="0"/>
          <a:lstStyle>
            <a:lvl1pPr algn="ctr">
              <a:defRPr>
                <a:solidFill>
                  <a:schemeClr val="bg1"/>
                </a:solidFill>
              </a:defRPr>
            </a:lvl1pPr>
          </a:lstStyle>
          <a:p>
            <a:r>
              <a:rPr lang="en-GB"/>
              <a:t>Click icon to add picture</a:t>
            </a:r>
            <a:endParaRPr lang="de-CH" dirty="0"/>
          </a:p>
        </p:txBody>
      </p:sp>
      <p:sp>
        <p:nvSpPr>
          <p:cNvPr id="15" name="Textplatzhalter 9">
            <a:extLst>
              <a:ext uri="{FF2B5EF4-FFF2-40B4-BE49-F238E27FC236}">
                <a16:creationId xmlns:a16="http://schemas.microsoft.com/office/drawing/2014/main" id="{A628F5DE-6DEB-9842-58CA-8B29481D1A6E}"/>
              </a:ext>
            </a:extLst>
          </p:cNvPr>
          <p:cNvSpPr>
            <a:spLocks noGrp="1"/>
          </p:cNvSpPr>
          <p:nvPr>
            <p:ph type="body" sz="quarter" idx="19" hasCustomPrompt="1"/>
          </p:nvPr>
        </p:nvSpPr>
        <p:spPr>
          <a:xfrm>
            <a:off x="3393742" y="1739227"/>
            <a:ext cx="2617200" cy="928373"/>
          </a:xfrm>
        </p:spPr>
        <p:txBody>
          <a:bodyPr bIns="216000" anchor="b" anchorCtr="0"/>
          <a:lstStyle>
            <a:lvl1pPr marL="0" indent="0">
              <a:buFont typeface="Arial" panose="020B0604020202020204" pitchFamily="34" charset="0"/>
              <a:buNone/>
              <a:defRPr sz="2200">
                <a:latin typeface="+mn-lt"/>
              </a:defRPr>
            </a:lvl1pPr>
            <a:lvl2pPr marL="0" indent="0">
              <a:buFont typeface="Arial" panose="020B0604020202020204" pitchFamily="34" charset="0"/>
              <a:buNone/>
              <a:defRPr sz="2200">
                <a:latin typeface="+mn-lt"/>
              </a:defRPr>
            </a:lvl2pPr>
            <a:lvl3pPr marL="0" indent="0">
              <a:spcBef>
                <a:spcPts val="0"/>
              </a:spcBef>
              <a:buNone/>
              <a:defRPr sz="2200">
                <a:latin typeface="+mn-lt"/>
              </a:defRPr>
            </a:lvl3pPr>
            <a:lvl4pPr marL="0" indent="0">
              <a:buNone/>
              <a:defRPr sz="2200">
                <a:latin typeface="+mn-lt"/>
              </a:defRPr>
            </a:lvl4pPr>
            <a:lvl5pPr marL="0" indent="0">
              <a:buFont typeface="Arial" panose="020B0604020202020204" pitchFamily="34" charset="0"/>
              <a:buNone/>
              <a:defRPr sz="2200">
                <a:latin typeface="+mn-lt"/>
              </a:defRPr>
            </a:lvl5pPr>
            <a:lvl6pPr marL="0" indent="0">
              <a:buFont typeface="Arial" panose="020B0604020202020204" pitchFamily="34" charset="0"/>
              <a:buNone/>
              <a:defRPr sz="2200">
                <a:latin typeface="+mn-lt"/>
              </a:defRPr>
            </a:lvl6pPr>
            <a:lvl7pPr marL="0" indent="0">
              <a:buFont typeface="Arial" panose="020B0604020202020204" pitchFamily="34" charset="0"/>
              <a:buNone/>
              <a:defRPr sz="2200">
                <a:latin typeface="+mn-lt"/>
              </a:defRPr>
            </a:lvl7pPr>
            <a:lvl8pPr marL="0" indent="0">
              <a:buFont typeface="Arial" panose="020B0604020202020204" pitchFamily="34" charset="0"/>
              <a:buNone/>
              <a:defRPr sz="2200">
                <a:latin typeface="+mn-lt"/>
              </a:defRPr>
            </a:lvl8pPr>
            <a:lvl9pPr marL="0" indent="0">
              <a:buFont typeface="Arial" panose="020B0604020202020204" pitchFamily="34" charset="0"/>
              <a:buNone/>
              <a:defRPr sz="2200">
                <a:latin typeface="+mn-lt"/>
              </a:defRPr>
            </a:lvl9pPr>
          </a:lstStyle>
          <a:p>
            <a:pPr lvl="0"/>
            <a:r>
              <a:rPr lang="de-DE" dirty="0"/>
              <a:t>Untertitel</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6" name="Textplatzhalter 9">
            <a:extLst>
              <a:ext uri="{FF2B5EF4-FFF2-40B4-BE49-F238E27FC236}">
                <a16:creationId xmlns:a16="http://schemas.microsoft.com/office/drawing/2014/main" id="{90D849B9-23A0-19D6-FAA2-A83C2E49548D}"/>
              </a:ext>
            </a:extLst>
          </p:cNvPr>
          <p:cNvSpPr>
            <a:spLocks noGrp="1"/>
          </p:cNvSpPr>
          <p:nvPr>
            <p:ph type="body" sz="quarter" idx="20" hasCustomPrompt="1"/>
          </p:nvPr>
        </p:nvSpPr>
        <p:spPr>
          <a:xfrm>
            <a:off x="6181059" y="1739227"/>
            <a:ext cx="2617200" cy="928373"/>
          </a:xfrm>
        </p:spPr>
        <p:txBody>
          <a:bodyPr bIns="216000" anchor="b" anchorCtr="0"/>
          <a:lstStyle>
            <a:lvl1pPr marL="0" indent="0">
              <a:buFont typeface="Arial" panose="020B0604020202020204" pitchFamily="34" charset="0"/>
              <a:buNone/>
              <a:defRPr sz="2200">
                <a:latin typeface="+mn-lt"/>
              </a:defRPr>
            </a:lvl1pPr>
            <a:lvl2pPr marL="0" indent="0">
              <a:buFont typeface="Arial" panose="020B0604020202020204" pitchFamily="34" charset="0"/>
              <a:buNone/>
              <a:defRPr sz="2200">
                <a:latin typeface="+mn-lt"/>
              </a:defRPr>
            </a:lvl2pPr>
            <a:lvl3pPr marL="0" indent="0">
              <a:spcBef>
                <a:spcPts val="0"/>
              </a:spcBef>
              <a:buNone/>
              <a:defRPr sz="2200">
                <a:latin typeface="+mn-lt"/>
              </a:defRPr>
            </a:lvl3pPr>
            <a:lvl4pPr marL="0" indent="0">
              <a:buNone/>
              <a:defRPr sz="2200">
                <a:latin typeface="+mn-lt"/>
              </a:defRPr>
            </a:lvl4pPr>
            <a:lvl5pPr marL="0" indent="0">
              <a:buFont typeface="Arial" panose="020B0604020202020204" pitchFamily="34" charset="0"/>
              <a:buNone/>
              <a:defRPr sz="2200">
                <a:latin typeface="+mn-lt"/>
              </a:defRPr>
            </a:lvl5pPr>
            <a:lvl6pPr marL="0" indent="0">
              <a:buFont typeface="Arial" panose="020B0604020202020204" pitchFamily="34" charset="0"/>
              <a:buNone/>
              <a:defRPr sz="2200">
                <a:latin typeface="+mn-lt"/>
              </a:defRPr>
            </a:lvl6pPr>
            <a:lvl7pPr marL="0" indent="0">
              <a:buFont typeface="Arial" panose="020B0604020202020204" pitchFamily="34" charset="0"/>
              <a:buNone/>
              <a:defRPr sz="2200">
                <a:latin typeface="+mn-lt"/>
              </a:defRPr>
            </a:lvl7pPr>
            <a:lvl8pPr marL="0" indent="0">
              <a:buFont typeface="Arial" panose="020B0604020202020204" pitchFamily="34" charset="0"/>
              <a:buNone/>
              <a:defRPr sz="2200">
                <a:latin typeface="+mn-lt"/>
              </a:defRPr>
            </a:lvl8pPr>
            <a:lvl9pPr marL="0" indent="0">
              <a:buFont typeface="Arial" panose="020B0604020202020204" pitchFamily="34" charset="0"/>
              <a:buNone/>
              <a:defRPr sz="2200">
                <a:latin typeface="+mn-lt"/>
              </a:defRPr>
            </a:lvl9pPr>
          </a:lstStyle>
          <a:p>
            <a:pPr lvl="0"/>
            <a:r>
              <a:rPr lang="de-DE" dirty="0"/>
              <a:t>Untertitel</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7" name="Textplatzhalter 9">
            <a:extLst>
              <a:ext uri="{FF2B5EF4-FFF2-40B4-BE49-F238E27FC236}">
                <a16:creationId xmlns:a16="http://schemas.microsoft.com/office/drawing/2014/main" id="{7AEB467E-3AA6-E08E-9C99-62467A57E44F}"/>
              </a:ext>
            </a:extLst>
          </p:cNvPr>
          <p:cNvSpPr>
            <a:spLocks noGrp="1"/>
          </p:cNvSpPr>
          <p:nvPr>
            <p:ph type="body" sz="quarter" idx="21" hasCustomPrompt="1"/>
          </p:nvPr>
        </p:nvSpPr>
        <p:spPr>
          <a:xfrm>
            <a:off x="8968375" y="1739227"/>
            <a:ext cx="2617200" cy="928373"/>
          </a:xfrm>
        </p:spPr>
        <p:txBody>
          <a:bodyPr bIns="216000" anchor="b" anchorCtr="0"/>
          <a:lstStyle>
            <a:lvl1pPr marL="0" indent="0">
              <a:buFont typeface="Arial" panose="020B0604020202020204" pitchFamily="34" charset="0"/>
              <a:buNone/>
              <a:defRPr sz="2200">
                <a:latin typeface="+mn-lt"/>
              </a:defRPr>
            </a:lvl1pPr>
            <a:lvl2pPr marL="0" indent="0">
              <a:buFont typeface="Arial" panose="020B0604020202020204" pitchFamily="34" charset="0"/>
              <a:buNone/>
              <a:defRPr sz="2200">
                <a:latin typeface="+mn-lt"/>
              </a:defRPr>
            </a:lvl2pPr>
            <a:lvl3pPr marL="0" indent="0">
              <a:spcBef>
                <a:spcPts val="0"/>
              </a:spcBef>
              <a:buNone/>
              <a:defRPr sz="2200">
                <a:latin typeface="+mn-lt"/>
              </a:defRPr>
            </a:lvl3pPr>
            <a:lvl4pPr marL="0" indent="0">
              <a:buNone/>
              <a:defRPr sz="2200">
                <a:latin typeface="+mn-lt"/>
              </a:defRPr>
            </a:lvl4pPr>
            <a:lvl5pPr marL="0" indent="0">
              <a:buFont typeface="Arial" panose="020B0604020202020204" pitchFamily="34" charset="0"/>
              <a:buNone/>
              <a:defRPr sz="2200">
                <a:latin typeface="+mn-lt"/>
              </a:defRPr>
            </a:lvl5pPr>
            <a:lvl6pPr marL="0" indent="0">
              <a:buFont typeface="Arial" panose="020B0604020202020204" pitchFamily="34" charset="0"/>
              <a:buNone/>
              <a:defRPr sz="2200">
                <a:latin typeface="+mn-lt"/>
              </a:defRPr>
            </a:lvl6pPr>
            <a:lvl7pPr marL="0" indent="0">
              <a:buFont typeface="Arial" panose="020B0604020202020204" pitchFamily="34" charset="0"/>
              <a:buNone/>
              <a:defRPr sz="2200">
                <a:latin typeface="+mn-lt"/>
              </a:defRPr>
            </a:lvl7pPr>
            <a:lvl8pPr marL="0" indent="0">
              <a:buFont typeface="Arial" panose="020B0604020202020204" pitchFamily="34" charset="0"/>
              <a:buNone/>
              <a:defRPr sz="2200">
                <a:latin typeface="+mn-lt"/>
              </a:defRPr>
            </a:lvl8pPr>
            <a:lvl9pPr marL="0" indent="0">
              <a:buFont typeface="Arial" panose="020B0604020202020204" pitchFamily="34" charset="0"/>
              <a:buNone/>
              <a:defRPr sz="2200">
                <a:latin typeface="+mn-lt"/>
              </a:defRPr>
            </a:lvl9pPr>
          </a:lstStyle>
          <a:p>
            <a:pPr lvl="0"/>
            <a:r>
              <a:rPr lang="de-DE" dirty="0"/>
              <a:t>Untertitel</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8" name="Textplatzhalter 9">
            <a:extLst>
              <a:ext uri="{FF2B5EF4-FFF2-40B4-BE49-F238E27FC236}">
                <a16:creationId xmlns:a16="http://schemas.microsoft.com/office/drawing/2014/main" id="{2193C52B-883B-5C93-A3CA-4E880BB877AD}"/>
              </a:ext>
            </a:extLst>
          </p:cNvPr>
          <p:cNvSpPr>
            <a:spLocks noGrp="1"/>
          </p:cNvSpPr>
          <p:nvPr>
            <p:ph type="body" sz="quarter" idx="22" hasCustomPrompt="1"/>
          </p:nvPr>
        </p:nvSpPr>
        <p:spPr>
          <a:xfrm>
            <a:off x="815225" y="5666083"/>
            <a:ext cx="2408400" cy="928373"/>
          </a:xfrm>
        </p:spPr>
        <p:txBody>
          <a:bodyPr bIns="216000" anchor="t" anchorCtr="0"/>
          <a:lstStyle>
            <a:lvl1pPr marL="0" indent="0">
              <a:buFont typeface="Arial" panose="020B0604020202020204" pitchFamily="34" charset="0"/>
              <a:buNone/>
              <a:defRPr sz="1200">
                <a:latin typeface="+mn-lt"/>
              </a:defRPr>
            </a:lvl1pPr>
            <a:lvl2pPr marL="0" indent="0">
              <a:buFont typeface="Arial" panose="020B0604020202020204" pitchFamily="34" charset="0"/>
              <a:buNone/>
              <a:defRPr sz="1200">
                <a:latin typeface="+mn-lt"/>
              </a:defRPr>
            </a:lvl2pPr>
            <a:lvl3pPr marL="0" indent="0">
              <a:spcBef>
                <a:spcPts val="0"/>
              </a:spcBef>
              <a:buNone/>
              <a:defRPr sz="1200">
                <a:latin typeface="+mn-lt"/>
              </a:defRPr>
            </a:lvl3pPr>
            <a:lvl4pPr marL="0" indent="0">
              <a:buNone/>
              <a:defRPr sz="1200">
                <a:latin typeface="+mn-lt"/>
              </a:defRPr>
            </a:lvl4pPr>
            <a:lvl5pPr marL="0" indent="0">
              <a:buFont typeface="Arial" panose="020B0604020202020204" pitchFamily="34" charset="0"/>
              <a:buNone/>
              <a:defRPr sz="1200">
                <a:latin typeface="+mn-lt"/>
              </a:defRPr>
            </a:lvl5pPr>
            <a:lvl6pPr marL="0" indent="0">
              <a:buFont typeface="Arial" panose="020B0604020202020204" pitchFamily="34" charset="0"/>
              <a:buNone/>
              <a:defRPr sz="1200">
                <a:latin typeface="+mn-lt"/>
              </a:defRPr>
            </a:lvl6pPr>
            <a:lvl7pPr marL="0" indent="0">
              <a:buFont typeface="Arial" panose="020B0604020202020204" pitchFamily="34" charset="0"/>
              <a:buNone/>
              <a:defRPr sz="1200">
                <a:latin typeface="+mn-lt"/>
              </a:defRPr>
            </a:lvl7pPr>
            <a:lvl8pPr marL="0" indent="0">
              <a:buFont typeface="Arial" panose="020B0604020202020204" pitchFamily="34" charset="0"/>
              <a:buNone/>
              <a:defRPr sz="1200">
                <a:latin typeface="+mn-lt"/>
              </a:defRPr>
            </a:lvl8pPr>
            <a:lvl9pPr marL="0" indent="0">
              <a:buFont typeface="Arial" panose="020B0604020202020204" pitchFamily="34" charset="0"/>
              <a:buNone/>
              <a:defRPr sz="1200">
                <a:latin typeface="+mn-lt"/>
              </a:defRPr>
            </a:lvl9pPr>
          </a:lstStyle>
          <a:p>
            <a:pPr lvl="0"/>
            <a:r>
              <a:rPr lang="de-DE" dirty="0"/>
              <a:t>Legende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9" name="Textplatzhalter 9">
            <a:extLst>
              <a:ext uri="{FF2B5EF4-FFF2-40B4-BE49-F238E27FC236}">
                <a16:creationId xmlns:a16="http://schemas.microsoft.com/office/drawing/2014/main" id="{01CCF559-63F9-A0B6-9C01-A840C80B6C8F}"/>
              </a:ext>
            </a:extLst>
          </p:cNvPr>
          <p:cNvSpPr>
            <a:spLocks noGrp="1"/>
          </p:cNvSpPr>
          <p:nvPr>
            <p:ph type="body" sz="quarter" idx="23" hasCustomPrompt="1"/>
          </p:nvPr>
        </p:nvSpPr>
        <p:spPr>
          <a:xfrm>
            <a:off x="3602542" y="5666083"/>
            <a:ext cx="2408400" cy="928373"/>
          </a:xfrm>
        </p:spPr>
        <p:txBody>
          <a:bodyPr bIns="216000" anchor="t" anchorCtr="0"/>
          <a:lstStyle>
            <a:lvl1pPr marL="0" indent="0">
              <a:buFont typeface="Arial" panose="020B0604020202020204" pitchFamily="34" charset="0"/>
              <a:buNone/>
              <a:defRPr sz="1200">
                <a:latin typeface="+mn-lt"/>
              </a:defRPr>
            </a:lvl1pPr>
            <a:lvl2pPr marL="0" indent="0">
              <a:buFont typeface="Arial" panose="020B0604020202020204" pitchFamily="34" charset="0"/>
              <a:buNone/>
              <a:defRPr sz="1200">
                <a:latin typeface="+mn-lt"/>
              </a:defRPr>
            </a:lvl2pPr>
            <a:lvl3pPr marL="0" indent="0">
              <a:spcBef>
                <a:spcPts val="0"/>
              </a:spcBef>
              <a:buNone/>
              <a:defRPr sz="1200">
                <a:latin typeface="+mn-lt"/>
              </a:defRPr>
            </a:lvl3pPr>
            <a:lvl4pPr marL="0" indent="0">
              <a:buNone/>
              <a:defRPr sz="1200">
                <a:latin typeface="+mn-lt"/>
              </a:defRPr>
            </a:lvl4pPr>
            <a:lvl5pPr marL="0" indent="0">
              <a:buFont typeface="Arial" panose="020B0604020202020204" pitchFamily="34" charset="0"/>
              <a:buNone/>
              <a:defRPr sz="1200">
                <a:latin typeface="+mn-lt"/>
              </a:defRPr>
            </a:lvl5pPr>
            <a:lvl6pPr marL="0" indent="0">
              <a:buFont typeface="Arial" panose="020B0604020202020204" pitchFamily="34" charset="0"/>
              <a:buNone/>
              <a:defRPr sz="1200">
                <a:latin typeface="+mn-lt"/>
              </a:defRPr>
            </a:lvl6pPr>
            <a:lvl7pPr marL="0" indent="0">
              <a:buFont typeface="Arial" panose="020B0604020202020204" pitchFamily="34" charset="0"/>
              <a:buNone/>
              <a:defRPr sz="1200">
                <a:latin typeface="+mn-lt"/>
              </a:defRPr>
            </a:lvl7pPr>
            <a:lvl8pPr marL="0" indent="0">
              <a:buFont typeface="Arial" panose="020B0604020202020204" pitchFamily="34" charset="0"/>
              <a:buNone/>
              <a:defRPr sz="1200">
                <a:latin typeface="+mn-lt"/>
              </a:defRPr>
            </a:lvl8pPr>
            <a:lvl9pPr marL="0" indent="0">
              <a:buFont typeface="Arial" panose="020B0604020202020204" pitchFamily="34" charset="0"/>
              <a:buNone/>
              <a:defRPr sz="1200">
                <a:latin typeface="+mn-lt"/>
              </a:defRPr>
            </a:lvl9pPr>
          </a:lstStyle>
          <a:p>
            <a:pPr lvl="0"/>
            <a:r>
              <a:rPr lang="de-DE" dirty="0"/>
              <a:t>Legende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20" name="Textplatzhalter 9">
            <a:extLst>
              <a:ext uri="{FF2B5EF4-FFF2-40B4-BE49-F238E27FC236}">
                <a16:creationId xmlns:a16="http://schemas.microsoft.com/office/drawing/2014/main" id="{073360B6-B3B7-5395-CDF8-F83AD281E701}"/>
              </a:ext>
            </a:extLst>
          </p:cNvPr>
          <p:cNvSpPr>
            <a:spLocks noGrp="1"/>
          </p:cNvSpPr>
          <p:nvPr>
            <p:ph type="body" sz="quarter" idx="24" hasCustomPrompt="1"/>
          </p:nvPr>
        </p:nvSpPr>
        <p:spPr>
          <a:xfrm>
            <a:off x="6389859" y="5666083"/>
            <a:ext cx="2408400" cy="928373"/>
          </a:xfrm>
        </p:spPr>
        <p:txBody>
          <a:bodyPr bIns="216000" anchor="t" anchorCtr="0"/>
          <a:lstStyle>
            <a:lvl1pPr marL="0" indent="0">
              <a:buFont typeface="Arial" panose="020B0604020202020204" pitchFamily="34" charset="0"/>
              <a:buNone/>
              <a:defRPr sz="1200">
                <a:latin typeface="+mn-lt"/>
              </a:defRPr>
            </a:lvl1pPr>
            <a:lvl2pPr marL="0" indent="0">
              <a:buFont typeface="Arial" panose="020B0604020202020204" pitchFamily="34" charset="0"/>
              <a:buNone/>
              <a:defRPr sz="1200">
                <a:latin typeface="+mn-lt"/>
              </a:defRPr>
            </a:lvl2pPr>
            <a:lvl3pPr marL="0" indent="0">
              <a:spcBef>
                <a:spcPts val="0"/>
              </a:spcBef>
              <a:buNone/>
              <a:defRPr sz="1200">
                <a:latin typeface="+mn-lt"/>
              </a:defRPr>
            </a:lvl3pPr>
            <a:lvl4pPr marL="0" indent="0">
              <a:buNone/>
              <a:defRPr sz="1200">
                <a:latin typeface="+mn-lt"/>
              </a:defRPr>
            </a:lvl4pPr>
            <a:lvl5pPr marL="0" indent="0">
              <a:buFont typeface="Arial" panose="020B0604020202020204" pitchFamily="34" charset="0"/>
              <a:buNone/>
              <a:defRPr sz="1200">
                <a:latin typeface="+mn-lt"/>
              </a:defRPr>
            </a:lvl5pPr>
            <a:lvl6pPr marL="0" indent="0">
              <a:buFont typeface="Arial" panose="020B0604020202020204" pitchFamily="34" charset="0"/>
              <a:buNone/>
              <a:defRPr sz="1200">
                <a:latin typeface="+mn-lt"/>
              </a:defRPr>
            </a:lvl6pPr>
            <a:lvl7pPr marL="0" indent="0">
              <a:buFont typeface="Arial" panose="020B0604020202020204" pitchFamily="34" charset="0"/>
              <a:buNone/>
              <a:defRPr sz="1200">
                <a:latin typeface="+mn-lt"/>
              </a:defRPr>
            </a:lvl7pPr>
            <a:lvl8pPr marL="0" indent="0">
              <a:buFont typeface="Arial" panose="020B0604020202020204" pitchFamily="34" charset="0"/>
              <a:buNone/>
              <a:defRPr sz="1200">
                <a:latin typeface="+mn-lt"/>
              </a:defRPr>
            </a:lvl8pPr>
            <a:lvl9pPr marL="0" indent="0">
              <a:buFont typeface="Arial" panose="020B0604020202020204" pitchFamily="34" charset="0"/>
              <a:buNone/>
              <a:defRPr sz="1200">
                <a:latin typeface="+mn-lt"/>
              </a:defRPr>
            </a:lvl9pPr>
          </a:lstStyle>
          <a:p>
            <a:pPr lvl="0"/>
            <a:r>
              <a:rPr lang="de-DE" dirty="0"/>
              <a:t>Legende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22" name="Bildplatzhalter 8">
            <a:extLst>
              <a:ext uri="{FF2B5EF4-FFF2-40B4-BE49-F238E27FC236}">
                <a16:creationId xmlns:a16="http://schemas.microsoft.com/office/drawing/2014/main" id="{45846806-5A09-EAD0-D870-ECE044774095}"/>
              </a:ext>
            </a:extLst>
          </p:cNvPr>
          <p:cNvSpPr>
            <a:spLocks noGrp="1"/>
          </p:cNvSpPr>
          <p:nvPr>
            <p:ph type="pic" sz="quarter" idx="26" hasCustomPrompt="1"/>
          </p:nvPr>
        </p:nvSpPr>
        <p:spPr>
          <a:xfrm>
            <a:off x="606425" y="5682903"/>
            <a:ext cx="154800" cy="154800"/>
          </a:xfrm>
          <a:solidFill>
            <a:schemeClr val="accent6"/>
          </a:solidFill>
        </p:spPr>
        <p:txBody>
          <a:bodyPr anchor="ctr" anchorCtr="0"/>
          <a:lstStyle>
            <a:lvl1pPr algn="ctr">
              <a:defRPr>
                <a:solidFill>
                  <a:schemeClr val="bg1"/>
                </a:solidFill>
              </a:defRPr>
            </a:lvl1pPr>
          </a:lstStyle>
          <a:p>
            <a:r>
              <a:rPr lang="de-DE" dirty="0"/>
              <a:t> </a:t>
            </a:r>
            <a:endParaRPr lang="de-CH" dirty="0"/>
          </a:p>
        </p:txBody>
      </p:sp>
      <p:sp>
        <p:nvSpPr>
          <p:cNvPr id="24" name="Bildplatzhalter 8">
            <a:extLst>
              <a:ext uri="{FF2B5EF4-FFF2-40B4-BE49-F238E27FC236}">
                <a16:creationId xmlns:a16="http://schemas.microsoft.com/office/drawing/2014/main" id="{5370AE7D-204C-FAE6-7F47-749167BC302D}"/>
              </a:ext>
            </a:extLst>
          </p:cNvPr>
          <p:cNvSpPr>
            <a:spLocks noGrp="1"/>
          </p:cNvSpPr>
          <p:nvPr>
            <p:ph type="pic" sz="quarter" idx="27" hasCustomPrompt="1"/>
          </p:nvPr>
        </p:nvSpPr>
        <p:spPr>
          <a:xfrm>
            <a:off x="3393742" y="5682903"/>
            <a:ext cx="154800" cy="154800"/>
          </a:xfrm>
          <a:solidFill>
            <a:schemeClr val="accent5"/>
          </a:solidFill>
        </p:spPr>
        <p:txBody>
          <a:bodyPr anchor="ctr" anchorCtr="0"/>
          <a:lstStyle>
            <a:lvl1pPr algn="ctr">
              <a:defRPr>
                <a:solidFill>
                  <a:schemeClr val="bg1"/>
                </a:solidFill>
              </a:defRPr>
            </a:lvl1pPr>
          </a:lstStyle>
          <a:p>
            <a:r>
              <a:rPr lang="de-DE" dirty="0"/>
              <a:t> </a:t>
            </a:r>
            <a:endParaRPr lang="de-CH" dirty="0"/>
          </a:p>
        </p:txBody>
      </p:sp>
      <p:sp>
        <p:nvSpPr>
          <p:cNvPr id="25" name="Bildplatzhalter 8">
            <a:extLst>
              <a:ext uri="{FF2B5EF4-FFF2-40B4-BE49-F238E27FC236}">
                <a16:creationId xmlns:a16="http://schemas.microsoft.com/office/drawing/2014/main" id="{6D8C71AE-80F2-7650-CBAF-CE245AA9C591}"/>
              </a:ext>
            </a:extLst>
          </p:cNvPr>
          <p:cNvSpPr>
            <a:spLocks noGrp="1"/>
          </p:cNvSpPr>
          <p:nvPr>
            <p:ph type="pic" sz="quarter" idx="28" hasCustomPrompt="1"/>
          </p:nvPr>
        </p:nvSpPr>
        <p:spPr>
          <a:xfrm>
            <a:off x="6181059" y="5682903"/>
            <a:ext cx="154800" cy="154800"/>
          </a:xfrm>
          <a:solidFill>
            <a:schemeClr val="accent1"/>
          </a:solidFill>
        </p:spPr>
        <p:txBody>
          <a:bodyPr anchor="ctr" anchorCtr="0"/>
          <a:lstStyle>
            <a:lvl1pPr algn="ctr">
              <a:defRPr>
                <a:solidFill>
                  <a:schemeClr val="bg1"/>
                </a:solidFill>
              </a:defRPr>
            </a:lvl1pPr>
          </a:lstStyle>
          <a:p>
            <a:r>
              <a:rPr lang="de-DE" dirty="0"/>
              <a:t> </a:t>
            </a:r>
            <a:endParaRPr lang="de-CH" dirty="0"/>
          </a:p>
        </p:txBody>
      </p:sp>
      <p:sp>
        <p:nvSpPr>
          <p:cNvPr id="26" name="Bildplatzhalter 8">
            <a:extLst>
              <a:ext uri="{FF2B5EF4-FFF2-40B4-BE49-F238E27FC236}">
                <a16:creationId xmlns:a16="http://schemas.microsoft.com/office/drawing/2014/main" id="{66249A56-9EFC-FC11-F1B3-EAEBB8F5F93A}"/>
              </a:ext>
            </a:extLst>
          </p:cNvPr>
          <p:cNvSpPr>
            <a:spLocks noGrp="1"/>
          </p:cNvSpPr>
          <p:nvPr>
            <p:ph type="pic" sz="quarter" idx="29" hasCustomPrompt="1"/>
          </p:nvPr>
        </p:nvSpPr>
        <p:spPr>
          <a:xfrm>
            <a:off x="2026995" y="4130566"/>
            <a:ext cx="1196630" cy="1154234"/>
          </a:xfrm>
          <a:solidFill>
            <a:schemeClr val="accent1">
              <a:alpha val="50000"/>
            </a:schemeClr>
          </a:solidFill>
        </p:spPr>
        <p:txBody>
          <a:bodyPr anchor="ctr" anchorCtr="0"/>
          <a:lstStyle>
            <a:lvl1pPr algn="ctr">
              <a:defRPr>
                <a:solidFill>
                  <a:schemeClr val="bg1"/>
                </a:solidFill>
              </a:defRPr>
            </a:lvl1pPr>
          </a:lstStyle>
          <a:p>
            <a:r>
              <a:rPr lang="de-DE" dirty="0"/>
              <a:t> </a:t>
            </a:r>
            <a:endParaRPr lang="de-CH" dirty="0"/>
          </a:p>
        </p:txBody>
      </p:sp>
      <p:sp>
        <p:nvSpPr>
          <p:cNvPr id="27" name="Bildplatzhalter 8">
            <a:extLst>
              <a:ext uri="{FF2B5EF4-FFF2-40B4-BE49-F238E27FC236}">
                <a16:creationId xmlns:a16="http://schemas.microsoft.com/office/drawing/2014/main" id="{8A7495CB-8A0F-B2A3-3139-058EA87DE646}"/>
              </a:ext>
            </a:extLst>
          </p:cNvPr>
          <p:cNvSpPr>
            <a:spLocks noGrp="1"/>
          </p:cNvSpPr>
          <p:nvPr>
            <p:ph type="pic" sz="quarter" idx="30" hasCustomPrompt="1"/>
          </p:nvPr>
        </p:nvSpPr>
        <p:spPr>
          <a:xfrm>
            <a:off x="2270233" y="4387334"/>
            <a:ext cx="953391" cy="897465"/>
          </a:xfrm>
          <a:solidFill>
            <a:schemeClr val="accent5">
              <a:alpha val="50000"/>
            </a:schemeClr>
          </a:solidFill>
        </p:spPr>
        <p:txBody>
          <a:bodyPr anchor="ctr" anchorCtr="0"/>
          <a:lstStyle>
            <a:lvl1pPr algn="ctr">
              <a:defRPr>
                <a:solidFill>
                  <a:schemeClr val="bg1"/>
                </a:solidFill>
              </a:defRPr>
            </a:lvl1pPr>
          </a:lstStyle>
          <a:p>
            <a:r>
              <a:rPr lang="de-DE" dirty="0"/>
              <a:t> </a:t>
            </a:r>
            <a:endParaRPr lang="de-CH" dirty="0"/>
          </a:p>
        </p:txBody>
      </p:sp>
      <p:sp>
        <p:nvSpPr>
          <p:cNvPr id="28" name="Bildplatzhalter 8">
            <a:extLst>
              <a:ext uri="{FF2B5EF4-FFF2-40B4-BE49-F238E27FC236}">
                <a16:creationId xmlns:a16="http://schemas.microsoft.com/office/drawing/2014/main" id="{78C5F2A4-C07A-4524-3259-CE05688B75DB}"/>
              </a:ext>
            </a:extLst>
          </p:cNvPr>
          <p:cNvSpPr>
            <a:spLocks noGrp="1"/>
          </p:cNvSpPr>
          <p:nvPr>
            <p:ph type="pic" sz="quarter" idx="31" hasCustomPrompt="1"/>
          </p:nvPr>
        </p:nvSpPr>
        <p:spPr>
          <a:xfrm>
            <a:off x="4814312" y="4130566"/>
            <a:ext cx="1196630" cy="1154234"/>
          </a:xfrm>
          <a:solidFill>
            <a:schemeClr val="accent1">
              <a:alpha val="50000"/>
            </a:schemeClr>
          </a:solidFill>
        </p:spPr>
        <p:txBody>
          <a:bodyPr anchor="ctr" anchorCtr="0"/>
          <a:lstStyle>
            <a:lvl1pPr algn="ctr">
              <a:defRPr>
                <a:solidFill>
                  <a:schemeClr val="bg1"/>
                </a:solidFill>
              </a:defRPr>
            </a:lvl1pPr>
          </a:lstStyle>
          <a:p>
            <a:r>
              <a:rPr lang="de-DE" dirty="0"/>
              <a:t> </a:t>
            </a:r>
            <a:endParaRPr lang="de-CH" dirty="0"/>
          </a:p>
        </p:txBody>
      </p:sp>
      <p:sp>
        <p:nvSpPr>
          <p:cNvPr id="29" name="Bildplatzhalter 8">
            <a:extLst>
              <a:ext uri="{FF2B5EF4-FFF2-40B4-BE49-F238E27FC236}">
                <a16:creationId xmlns:a16="http://schemas.microsoft.com/office/drawing/2014/main" id="{C222BE54-19D9-0FEB-8387-4B67056CAE8F}"/>
              </a:ext>
            </a:extLst>
          </p:cNvPr>
          <p:cNvSpPr>
            <a:spLocks noGrp="1"/>
          </p:cNvSpPr>
          <p:nvPr>
            <p:ph type="pic" sz="quarter" idx="32" hasCustomPrompt="1"/>
          </p:nvPr>
        </p:nvSpPr>
        <p:spPr>
          <a:xfrm>
            <a:off x="5057551" y="4387334"/>
            <a:ext cx="953391" cy="897465"/>
          </a:xfrm>
          <a:solidFill>
            <a:schemeClr val="accent5">
              <a:alpha val="50000"/>
            </a:schemeClr>
          </a:solidFill>
        </p:spPr>
        <p:txBody>
          <a:bodyPr anchor="ctr" anchorCtr="0"/>
          <a:lstStyle>
            <a:lvl1pPr algn="ctr">
              <a:defRPr>
                <a:solidFill>
                  <a:schemeClr val="bg1"/>
                </a:solidFill>
              </a:defRPr>
            </a:lvl1pPr>
          </a:lstStyle>
          <a:p>
            <a:r>
              <a:rPr lang="de-DE" dirty="0"/>
              <a:t> </a:t>
            </a:r>
            <a:endParaRPr lang="de-CH" dirty="0"/>
          </a:p>
        </p:txBody>
      </p:sp>
      <p:sp>
        <p:nvSpPr>
          <p:cNvPr id="30" name="Bildplatzhalter 8">
            <a:extLst>
              <a:ext uri="{FF2B5EF4-FFF2-40B4-BE49-F238E27FC236}">
                <a16:creationId xmlns:a16="http://schemas.microsoft.com/office/drawing/2014/main" id="{CA563504-50A1-59C7-C5E2-5DE1B1AB63F7}"/>
              </a:ext>
            </a:extLst>
          </p:cNvPr>
          <p:cNvSpPr>
            <a:spLocks noGrp="1"/>
          </p:cNvSpPr>
          <p:nvPr>
            <p:ph type="pic" sz="quarter" idx="33" hasCustomPrompt="1"/>
          </p:nvPr>
        </p:nvSpPr>
        <p:spPr>
          <a:xfrm>
            <a:off x="7601629" y="4130566"/>
            <a:ext cx="1196630" cy="1154234"/>
          </a:xfrm>
          <a:solidFill>
            <a:schemeClr val="accent1">
              <a:alpha val="50000"/>
            </a:schemeClr>
          </a:solidFill>
        </p:spPr>
        <p:txBody>
          <a:bodyPr anchor="ctr" anchorCtr="0"/>
          <a:lstStyle>
            <a:lvl1pPr algn="ctr">
              <a:defRPr>
                <a:solidFill>
                  <a:schemeClr val="bg1"/>
                </a:solidFill>
              </a:defRPr>
            </a:lvl1pPr>
          </a:lstStyle>
          <a:p>
            <a:r>
              <a:rPr lang="de-DE" dirty="0"/>
              <a:t> </a:t>
            </a:r>
            <a:endParaRPr lang="de-CH" dirty="0"/>
          </a:p>
        </p:txBody>
      </p:sp>
      <p:sp>
        <p:nvSpPr>
          <p:cNvPr id="31" name="Bildplatzhalter 8">
            <a:extLst>
              <a:ext uri="{FF2B5EF4-FFF2-40B4-BE49-F238E27FC236}">
                <a16:creationId xmlns:a16="http://schemas.microsoft.com/office/drawing/2014/main" id="{ED710DBC-9448-32C0-48E8-BE3A2F9874F6}"/>
              </a:ext>
            </a:extLst>
          </p:cNvPr>
          <p:cNvSpPr>
            <a:spLocks noGrp="1"/>
          </p:cNvSpPr>
          <p:nvPr>
            <p:ph type="pic" sz="quarter" idx="34" hasCustomPrompt="1"/>
          </p:nvPr>
        </p:nvSpPr>
        <p:spPr>
          <a:xfrm>
            <a:off x="7844868" y="4387334"/>
            <a:ext cx="953391" cy="897465"/>
          </a:xfrm>
          <a:solidFill>
            <a:schemeClr val="accent5">
              <a:alpha val="50000"/>
            </a:schemeClr>
          </a:solidFill>
        </p:spPr>
        <p:txBody>
          <a:bodyPr anchor="ctr" anchorCtr="0"/>
          <a:lstStyle>
            <a:lvl1pPr algn="ctr">
              <a:defRPr>
                <a:solidFill>
                  <a:schemeClr val="bg1"/>
                </a:solidFill>
              </a:defRPr>
            </a:lvl1pPr>
          </a:lstStyle>
          <a:p>
            <a:r>
              <a:rPr lang="de-DE" dirty="0"/>
              <a:t> </a:t>
            </a:r>
            <a:endParaRPr lang="de-CH" dirty="0"/>
          </a:p>
        </p:txBody>
      </p:sp>
      <p:sp>
        <p:nvSpPr>
          <p:cNvPr id="32" name="Bildplatzhalter 8">
            <a:extLst>
              <a:ext uri="{FF2B5EF4-FFF2-40B4-BE49-F238E27FC236}">
                <a16:creationId xmlns:a16="http://schemas.microsoft.com/office/drawing/2014/main" id="{2A7FB4ED-AC95-5E40-DE8B-9CB693BE63DC}"/>
              </a:ext>
            </a:extLst>
          </p:cNvPr>
          <p:cNvSpPr>
            <a:spLocks noGrp="1"/>
          </p:cNvSpPr>
          <p:nvPr>
            <p:ph type="pic" sz="quarter" idx="35" hasCustomPrompt="1"/>
          </p:nvPr>
        </p:nvSpPr>
        <p:spPr>
          <a:xfrm>
            <a:off x="10388945" y="4130566"/>
            <a:ext cx="1196630" cy="1154234"/>
          </a:xfrm>
          <a:solidFill>
            <a:schemeClr val="accent1">
              <a:alpha val="50000"/>
            </a:schemeClr>
          </a:solidFill>
        </p:spPr>
        <p:txBody>
          <a:bodyPr anchor="ctr" anchorCtr="0"/>
          <a:lstStyle>
            <a:lvl1pPr algn="ctr">
              <a:defRPr>
                <a:solidFill>
                  <a:schemeClr val="bg1"/>
                </a:solidFill>
              </a:defRPr>
            </a:lvl1pPr>
          </a:lstStyle>
          <a:p>
            <a:r>
              <a:rPr lang="de-DE" dirty="0"/>
              <a:t> </a:t>
            </a:r>
            <a:endParaRPr lang="de-CH" dirty="0"/>
          </a:p>
        </p:txBody>
      </p:sp>
      <p:sp>
        <p:nvSpPr>
          <p:cNvPr id="33" name="Bildplatzhalter 8">
            <a:extLst>
              <a:ext uri="{FF2B5EF4-FFF2-40B4-BE49-F238E27FC236}">
                <a16:creationId xmlns:a16="http://schemas.microsoft.com/office/drawing/2014/main" id="{DCBFA440-660C-B99B-032F-33CC69F66012}"/>
              </a:ext>
            </a:extLst>
          </p:cNvPr>
          <p:cNvSpPr>
            <a:spLocks noGrp="1"/>
          </p:cNvSpPr>
          <p:nvPr>
            <p:ph type="pic" sz="quarter" idx="36" hasCustomPrompt="1"/>
          </p:nvPr>
        </p:nvSpPr>
        <p:spPr>
          <a:xfrm>
            <a:off x="10632184" y="4387334"/>
            <a:ext cx="953391" cy="897465"/>
          </a:xfrm>
          <a:solidFill>
            <a:schemeClr val="accent5">
              <a:alpha val="50000"/>
            </a:schemeClr>
          </a:solidFill>
        </p:spPr>
        <p:txBody>
          <a:bodyPr anchor="ctr" anchorCtr="0"/>
          <a:lstStyle>
            <a:lvl1pPr algn="ctr">
              <a:defRPr>
                <a:solidFill>
                  <a:schemeClr val="bg1"/>
                </a:solidFill>
              </a:defRPr>
            </a:lvl1pPr>
          </a:lstStyle>
          <a:p>
            <a:r>
              <a:rPr lang="de-DE" dirty="0"/>
              <a:t> </a:t>
            </a:r>
            <a:endParaRPr lang="de-CH" dirty="0"/>
          </a:p>
        </p:txBody>
      </p:sp>
    </p:spTree>
    <p:extLst>
      <p:ext uri="{BB962C8B-B14F-4D97-AF65-F5344CB8AC3E}">
        <p14:creationId xmlns:p14="http://schemas.microsoft.com/office/powerpoint/2010/main" val="3476798003"/>
      </p:ext>
    </p:extLst>
  </p:cSld>
  <p:clrMapOvr>
    <a:masterClrMapping/>
  </p:clrMapOvr>
  <p:extLst>
    <p:ext uri="{DCECCB84-F9BA-43D5-87BE-67443E8EF086}">
      <p15:sldGuideLst xmlns:p15="http://schemas.microsoft.com/office/powerpoint/2012/main">
        <p15:guide id="3" pos="3787" userDrawn="1">
          <p15:clr>
            <a:srgbClr val="FBAE40"/>
          </p15:clr>
        </p15:guide>
        <p15:guide id="4" pos="3893" userDrawn="1">
          <p15:clr>
            <a:srgbClr val="FBAE40"/>
          </p15:clr>
        </p15:guide>
        <p15:guide id="5" pos="5650" userDrawn="1">
          <p15:clr>
            <a:srgbClr val="FBAE40"/>
          </p15:clr>
        </p15:guide>
        <p15:guide id="6" pos="5543" userDrawn="1">
          <p15:clr>
            <a:srgbClr val="FBAE40"/>
          </p15:clr>
        </p15:guide>
        <p15:guide id="7" pos="2031" userDrawn="1">
          <p15:clr>
            <a:srgbClr val="FBAE40"/>
          </p15:clr>
        </p15:guide>
        <p15:guide id="8" pos="213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Zwischentitel">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BFF8561A-9757-41D4-18D1-E921A9F7C817}"/>
              </a:ext>
            </a:extLst>
          </p:cNvPr>
          <p:cNvSpPr>
            <a:spLocks noGrp="1"/>
          </p:cNvSpPr>
          <p:nvPr>
            <p:ph type="pic" sz="quarter" idx="14"/>
          </p:nvPr>
        </p:nvSpPr>
        <p:spPr>
          <a:xfrm>
            <a:off x="0" y="0"/>
            <a:ext cx="12192000" cy="6858000"/>
          </a:xfrm>
          <a:solidFill>
            <a:schemeClr val="accent3"/>
          </a:solidFill>
        </p:spPr>
        <p:txBody>
          <a:bodyPr bIns="0" anchor="ctr" anchorCtr="0"/>
          <a:lstStyle>
            <a:lvl1pPr algn="ctr">
              <a:defRPr>
                <a:solidFill>
                  <a:schemeClr val="bg1"/>
                </a:solidFill>
              </a:defRPr>
            </a:lvl1pPr>
          </a:lstStyle>
          <a:p>
            <a:r>
              <a:rPr lang="en-GB"/>
              <a:t>Click icon to add picture</a:t>
            </a:r>
            <a:endParaRPr lang="de-CH" dirty="0"/>
          </a:p>
        </p:txBody>
      </p:sp>
      <p:sp>
        <p:nvSpPr>
          <p:cNvPr id="2" name="Titel 1">
            <a:extLst>
              <a:ext uri="{FF2B5EF4-FFF2-40B4-BE49-F238E27FC236}">
                <a16:creationId xmlns:a16="http://schemas.microsoft.com/office/drawing/2014/main" id="{494FCD23-31DD-C5BD-AFE6-C7AEEEB6FB4A}"/>
              </a:ext>
            </a:extLst>
          </p:cNvPr>
          <p:cNvSpPr>
            <a:spLocks noGrp="1"/>
          </p:cNvSpPr>
          <p:nvPr>
            <p:ph type="ctrTitle" hasCustomPrompt="1"/>
          </p:nvPr>
        </p:nvSpPr>
        <p:spPr>
          <a:xfrm>
            <a:off x="606425" y="565610"/>
            <a:ext cx="10979150" cy="1655762"/>
          </a:xfrm>
        </p:spPr>
        <p:txBody>
          <a:bodyPr tIns="0" anchor="t" anchorCtr="0"/>
          <a:lstStyle>
            <a:lvl1pPr algn="l">
              <a:defRPr sz="4800">
                <a:solidFill>
                  <a:schemeClr val="bg1"/>
                </a:solidFill>
                <a:latin typeface="+mj-lt"/>
              </a:defRPr>
            </a:lvl1pPr>
          </a:lstStyle>
          <a:p>
            <a:r>
              <a:rPr lang="de-DE" dirty="0"/>
              <a:t>Zwischentitel eingeben</a:t>
            </a:r>
            <a:endParaRPr lang="de-CH" dirty="0"/>
          </a:p>
        </p:txBody>
      </p:sp>
      <p:sp>
        <p:nvSpPr>
          <p:cNvPr id="20" name="Datumsplatzhalter 19">
            <a:extLst>
              <a:ext uri="{FF2B5EF4-FFF2-40B4-BE49-F238E27FC236}">
                <a16:creationId xmlns:a16="http://schemas.microsoft.com/office/drawing/2014/main" id="{F011261B-6F32-05D2-E1B4-574B39CBFD6D}"/>
              </a:ext>
            </a:extLst>
          </p:cNvPr>
          <p:cNvSpPr>
            <a:spLocks noGrp="1"/>
          </p:cNvSpPr>
          <p:nvPr>
            <p:ph type="dt" sz="half" idx="16"/>
          </p:nvPr>
        </p:nvSpPr>
        <p:spPr>
          <a:xfrm>
            <a:off x="606425" y="7307232"/>
            <a:ext cx="2743200" cy="365125"/>
          </a:xfrm>
        </p:spPr>
        <p:txBody>
          <a:bodyPr anchor="t" anchorCtr="0"/>
          <a:lstStyle>
            <a:lvl1pPr>
              <a:defRPr sz="100">
                <a:solidFill>
                  <a:schemeClr val="accent6"/>
                </a:solidFill>
                <a:latin typeface="+mj-lt"/>
              </a:defRPr>
            </a:lvl1pPr>
          </a:lstStyle>
          <a:p>
            <a:fld id="{A3202045-E97F-4D2B-8AE6-D39B7D73F5B2}" type="datetime1">
              <a:rPr lang="de-CH" smtClean="0"/>
              <a:pPr/>
              <a:t>31.10.24</a:t>
            </a:fld>
            <a:endParaRPr lang="de-CH" dirty="0"/>
          </a:p>
        </p:txBody>
      </p:sp>
      <p:sp>
        <p:nvSpPr>
          <p:cNvPr id="21" name="Fußzeilenplatzhalter 20">
            <a:extLst>
              <a:ext uri="{FF2B5EF4-FFF2-40B4-BE49-F238E27FC236}">
                <a16:creationId xmlns:a16="http://schemas.microsoft.com/office/drawing/2014/main" id="{637E616D-61DD-26A3-41E1-4D919A286436}"/>
              </a:ext>
            </a:extLst>
          </p:cNvPr>
          <p:cNvSpPr>
            <a:spLocks noGrp="1"/>
          </p:cNvSpPr>
          <p:nvPr>
            <p:ph type="ftr" sz="quarter" idx="17"/>
          </p:nvPr>
        </p:nvSpPr>
        <p:spPr>
          <a:xfrm>
            <a:off x="4038600" y="7307232"/>
            <a:ext cx="4114800" cy="365125"/>
          </a:xfrm>
        </p:spPr>
        <p:txBody>
          <a:bodyPr/>
          <a:lstStyle/>
          <a:p>
            <a:endParaRPr lang="de-CH" dirty="0"/>
          </a:p>
        </p:txBody>
      </p:sp>
      <p:sp>
        <p:nvSpPr>
          <p:cNvPr id="22" name="Foliennummernplatzhalter 21">
            <a:extLst>
              <a:ext uri="{FF2B5EF4-FFF2-40B4-BE49-F238E27FC236}">
                <a16:creationId xmlns:a16="http://schemas.microsoft.com/office/drawing/2014/main" id="{D6809A0B-43DD-09E4-695F-FA24686E3BC8}"/>
              </a:ext>
            </a:extLst>
          </p:cNvPr>
          <p:cNvSpPr>
            <a:spLocks noGrp="1"/>
          </p:cNvSpPr>
          <p:nvPr>
            <p:ph type="sldNum" sz="quarter" idx="18"/>
          </p:nvPr>
        </p:nvSpPr>
        <p:spPr/>
        <p:txBody>
          <a:bodyPr/>
          <a:lstStyle/>
          <a:p>
            <a:fld id="{C5328619-05AF-4BF1-B452-9B5E471B5B92}" type="slidenum">
              <a:rPr lang="de-CH" smtClean="0"/>
              <a:pPr/>
              <a:t>‹#›</a:t>
            </a:fld>
            <a:endParaRPr lang="de-CH"/>
          </a:p>
        </p:txBody>
      </p:sp>
      <p:sp>
        <p:nvSpPr>
          <p:cNvPr id="3" name="Textplatzhalter 4">
            <a:extLst>
              <a:ext uri="{FF2B5EF4-FFF2-40B4-BE49-F238E27FC236}">
                <a16:creationId xmlns:a16="http://schemas.microsoft.com/office/drawing/2014/main" id="{1989A612-949A-A8D2-619B-0FA3B19DFDBE}"/>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5" name="Textplatzhalter 6">
            <a:extLst>
              <a:ext uri="{FF2B5EF4-FFF2-40B4-BE49-F238E27FC236}">
                <a16:creationId xmlns:a16="http://schemas.microsoft.com/office/drawing/2014/main" id="{BE6E7CE0-2694-595E-074D-AAD6A310696D}"/>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2578402007"/>
      </p:ext>
    </p:extLst>
  </p:cSld>
  <p:clrMapOvr>
    <a:masterClrMapping/>
  </p:clrMapOvr>
  <p:hf sldNum="0" hdr="0" ftr="0" dt="0"/>
  <p:extLst>
    <p:ext uri="{DCECCB84-F9BA-43D5-87BE-67443E8EF086}">
      <p15:sldGuideLst xmlns:p15="http://schemas.microsoft.com/office/powerpoint/2012/main">
        <p15:guide id="1" orient="horz" pos="3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_Logo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7" name="Rechteck 6">
            <a:extLst>
              <a:ext uri="{FF2B5EF4-FFF2-40B4-BE49-F238E27FC236}">
                <a16:creationId xmlns:a16="http://schemas.microsoft.com/office/drawing/2014/main" id="{D8B5A7F9-7730-57BC-CD4C-373D80A9B2A3}"/>
              </a:ext>
            </a:extLst>
          </p:cNvPr>
          <p:cNvSpPr/>
          <p:nvPr userDrawn="1"/>
        </p:nvSpPr>
        <p:spPr>
          <a:xfrm>
            <a:off x="10950898" y="5836829"/>
            <a:ext cx="1241102" cy="1021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Bildplatzhalter 10">
            <a:extLst>
              <a:ext uri="{FF2B5EF4-FFF2-40B4-BE49-F238E27FC236}">
                <a16:creationId xmlns:a16="http://schemas.microsoft.com/office/drawing/2014/main" id="{98824999-5474-1D4F-09EC-4BB32DDFCF5E}"/>
              </a:ext>
            </a:extLst>
          </p:cNvPr>
          <p:cNvSpPr>
            <a:spLocks noGrp="1"/>
          </p:cNvSpPr>
          <p:nvPr>
            <p:ph type="pic" sz="quarter" idx="16" hasCustomPrompt="1"/>
          </p:nvPr>
        </p:nvSpPr>
        <p:spPr>
          <a:xfrm>
            <a:off x="606425" y="2606400"/>
            <a:ext cx="2775600" cy="1969200"/>
          </a:xfrm>
          <a:noFill/>
        </p:spPr>
        <p:txBody>
          <a:bodyPr anchor="ctr" anchorCtr="0"/>
          <a:lstStyle>
            <a:lvl1pPr algn="ctr">
              <a:defRPr>
                <a:latin typeface="+mj-lt"/>
              </a:defRPr>
            </a:lvl1pPr>
          </a:lstStyle>
          <a:p>
            <a:r>
              <a:rPr lang="de-CH" dirty="0"/>
              <a:t>Hier bitte Logo der Sektion einfügen.</a:t>
            </a:r>
          </a:p>
        </p:txBody>
      </p:sp>
      <p:sp>
        <p:nvSpPr>
          <p:cNvPr id="12" name="Bildplatzhalter 10">
            <a:extLst>
              <a:ext uri="{FF2B5EF4-FFF2-40B4-BE49-F238E27FC236}">
                <a16:creationId xmlns:a16="http://schemas.microsoft.com/office/drawing/2014/main" id="{478943AC-88C7-035F-CC54-2B48F76943E1}"/>
              </a:ext>
            </a:extLst>
          </p:cNvPr>
          <p:cNvSpPr>
            <a:spLocks noGrp="1"/>
          </p:cNvSpPr>
          <p:nvPr>
            <p:ph type="pic" sz="quarter" idx="17" hasCustomPrompt="1"/>
          </p:nvPr>
        </p:nvSpPr>
        <p:spPr>
          <a:xfrm>
            <a:off x="4708800" y="2606400"/>
            <a:ext cx="2775600" cy="1969200"/>
          </a:xfrm>
          <a:noFill/>
        </p:spPr>
        <p:txBody>
          <a:bodyPr anchor="ctr" anchorCtr="0"/>
          <a:lstStyle>
            <a:lvl1pPr algn="ctr">
              <a:defRPr>
                <a:latin typeface="+mj-lt"/>
              </a:defRPr>
            </a:lvl1pPr>
          </a:lstStyle>
          <a:p>
            <a:r>
              <a:rPr lang="de-CH" dirty="0"/>
              <a:t>Hier bitte Logo des Kantonal-verbands einfügen.</a:t>
            </a:r>
          </a:p>
        </p:txBody>
      </p:sp>
      <p:sp>
        <p:nvSpPr>
          <p:cNvPr id="10" name="Textplatzhalter 6">
            <a:extLst>
              <a:ext uri="{FF2B5EF4-FFF2-40B4-BE49-F238E27FC236}">
                <a16:creationId xmlns:a16="http://schemas.microsoft.com/office/drawing/2014/main" id="{0CEC49A6-E1CF-184A-2AEF-82AF8B7D92E7}"/>
              </a:ext>
            </a:extLst>
          </p:cNvPr>
          <p:cNvSpPr>
            <a:spLocks noGrp="1" noChangeAspect="1"/>
          </p:cNvSpPr>
          <p:nvPr>
            <p:ph type="body" sz="quarter" idx="21" hasCustomPrompt="1"/>
          </p:nvPr>
        </p:nvSpPr>
        <p:spPr>
          <a:xfrm>
            <a:off x="8982000" y="2691751"/>
            <a:ext cx="2268712" cy="1699200"/>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272207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06425" y="2498565"/>
            <a:ext cx="4413600" cy="4012896"/>
          </a:xfrm>
        </p:spPr>
        <p:txBody>
          <a:bodyPr/>
          <a:lstStyle>
            <a:lvl1pPr marL="342900" indent="-342900">
              <a:spcBef>
                <a:spcPts val="1100"/>
              </a:spcBef>
              <a:spcAft>
                <a:spcPts val="600"/>
              </a:spcAft>
              <a:buClr>
                <a:schemeClr val="accent1"/>
              </a:buClr>
              <a:buFont typeface="Euclid Circular A SemiBold" panose="020B0704000000000000" pitchFamily="34" charset="0"/>
              <a:buChar char="→"/>
              <a:defRPr sz="2100">
                <a:latin typeface="+mj-lt"/>
              </a:defRPr>
            </a:lvl1pPr>
            <a:lvl2pPr marL="360000" indent="0" algn="l">
              <a:lnSpc>
                <a:spcPts val="1000"/>
              </a:lnSpc>
              <a:buFont typeface="Arial" panose="020B0604020202020204" pitchFamily="34" charset="0"/>
              <a:buNone/>
              <a:defRPr sz="1200" u="none" strike="noStrike" spc="-200" normalizeH="0" baseline="0">
                <a:ln>
                  <a:noFill/>
                </a:ln>
                <a:solidFill>
                  <a:schemeClr val="accent1"/>
                </a:solidFill>
                <a:uFill>
                  <a:solidFill>
                    <a:schemeClr val="accent1"/>
                  </a:solidFill>
                </a:uFill>
                <a:latin typeface="+mj-lt"/>
              </a:defRPr>
            </a:lvl2pPr>
            <a:lvl3pPr marL="0" indent="0">
              <a:spcBef>
                <a:spcPts val="0"/>
              </a:spcBef>
              <a:buNone/>
              <a:defRPr sz="2100">
                <a:latin typeface="+mj-lt"/>
              </a:defRPr>
            </a:lvl3pPr>
            <a:lvl4pPr marL="0" indent="0">
              <a:buNone/>
              <a:defRPr sz="2100">
                <a:latin typeface="+mj-lt"/>
              </a:defRPr>
            </a:lvl4pPr>
            <a:lvl5pPr marL="0" indent="0">
              <a:buFont typeface="Arial" panose="020B0604020202020204" pitchFamily="34" charset="0"/>
              <a:buNone/>
              <a:defRPr sz="2100">
                <a:latin typeface="+mj-lt"/>
              </a:defRPr>
            </a:lvl5pPr>
            <a:lvl6pPr marL="0" indent="0">
              <a:buFont typeface="Arial" panose="020B0604020202020204" pitchFamily="34" charset="0"/>
              <a:buNone/>
              <a:defRPr sz="2100">
                <a:latin typeface="+mj-lt"/>
              </a:defRPr>
            </a:lvl6pPr>
            <a:lvl7pPr marL="0" indent="0">
              <a:buFont typeface="Arial" panose="020B0604020202020204" pitchFamily="34" charset="0"/>
              <a:buNone/>
              <a:defRPr sz="2100">
                <a:latin typeface="+mj-lt"/>
              </a:defRPr>
            </a:lvl7pPr>
            <a:lvl8pPr marL="0" indent="0">
              <a:buFont typeface="Arial" panose="020B0604020202020204" pitchFamily="34" charset="0"/>
              <a:buNone/>
              <a:defRPr sz="2100">
                <a:latin typeface="+mj-lt"/>
              </a:defRPr>
            </a:lvl8pPr>
            <a:lvl9pPr marL="0" indent="0">
              <a:buFont typeface="Arial" panose="020B0604020202020204" pitchFamily="34" charset="0"/>
              <a:buNone/>
              <a:defRPr sz="2100">
                <a:latin typeface="+mj-lt"/>
              </a:defRPr>
            </a:lvl9pPr>
          </a:lstStyle>
          <a:p>
            <a:pPr lvl="0"/>
            <a:r>
              <a:rPr lang="de-DE" dirty="0"/>
              <a:t>Text eingeben</a:t>
            </a:r>
          </a:p>
          <a:p>
            <a:pPr lvl="1"/>
            <a:r>
              <a:rPr lang="de-DE" u="none" strike="noStrike" normalizeH="0" baseline="0" dirty="0"/>
              <a:t>__________________________</a:t>
            </a:r>
            <a:endParaRPr lang="de-DE" dirty="0"/>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5" name="Inhaltsplatzhalter 2">
            <a:extLst>
              <a:ext uri="{FF2B5EF4-FFF2-40B4-BE49-F238E27FC236}">
                <a16:creationId xmlns:a16="http://schemas.microsoft.com/office/drawing/2014/main" id="{DBBEB574-3D94-9F28-9BCF-052462B2D6D6}"/>
              </a:ext>
            </a:extLst>
          </p:cNvPr>
          <p:cNvSpPr>
            <a:spLocks noGrp="1"/>
          </p:cNvSpPr>
          <p:nvPr>
            <p:ph idx="14" hasCustomPrompt="1"/>
          </p:nvPr>
        </p:nvSpPr>
        <p:spPr>
          <a:xfrm>
            <a:off x="5612400" y="2498565"/>
            <a:ext cx="4413600" cy="4012896"/>
          </a:xfrm>
        </p:spPr>
        <p:txBody>
          <a:bodyPr/>
          <a:lstStyle>
            <a:lvl1pPr marL="342900" indent="-342900">
              <a:spcBef>
                <a:spcPts val="1100"/>
              </a:spcBef>
              <a:spcAft>
                <a:spcPts val="600"/>
              </a:spcAft>
              <a:buClr>
                <a:schemeClr val="accent1"/>
              </a:buClr>
              <a:buFont typeface="Euclid Circular A SemiBold" panose="020B0704000000000000" pitchFamily="34" charset="0"/>
              <a:buChar char="→"/>
              <a:defRPr sz="2100">
                <a:latin typeface="+mj-lt"/>
              </a:defRPr>
            </a:lvl1pPr>
            <a:lvl2pPr marL="360000" indent="0" algn="l">
              <a:lnSpc>
                <a:spcPts val="1000"/>
              </a:lnSpc>
              <a:buFont typeface="Arial" panose="020B0604020202020204" pitchFamily="34" charset="0"/>
              <a:buNone/>
              <a:defRPr sz="1200" u="none" strike="noStrike" spc="-200" normalizeH="0" baseline="0">
                <a:ln>
                  <a:noFill/>
                </a:ln>
                <a:solidFill>
                  <a:schemeClr val="accent1"/>
                </a:solidFill>
                <a:uFill>
                  <a:solidFill>
                    <a:schemeClr val="accent1"/>
                  </a:solidFill>
                </a:uFill>
                <a:latin typeface="+mj-lt"/>
              </a:defRPr>
            </a:lvl2pPr>
            <a:lvl3pPr marL="0" indent="0">
              <a:spcBef>
                <a:spcPts val="0"/>
              </a:spcBef>
              <a:buNone/>
              <a:defRPr sz="2100">
                <a:latin typeface="+mj-lt"/>
              </a:defRPr>
            </a:lvl3pPr>
            <a:lvl4pPr marL="0" indent="0">
              <a:buNone/>
              <a:defRPr sz="2100">
                <a:latin typeface="+mj-lt"/>
              </a:defRPr>
            </a:lvl4pPr>
            <a:lvl5pPr marL="0" indent="0">
              <a:buFont typeface="Arial" panose="020B0604020202020204" pitchFamily="34" charset="0"/>
              <a:buNone/>
              <a:defRPr sz="2100">
                <a:latin typeface="+mj-lt"/>
              </a:defRPr>
            </a:lvl5pPr>
            <a:lvl6pPr marL="0" indent="0">
              <a:buFont typeface="Arial" panose="020B0604020202020204" pitchFamily="34" charset="0"/>
              <a:buNone/>
              <a:defRPr sz="2100">
                <a:latin typeface="+mj-lt"/>
              </a:defRPr>
            </a:lvl6pPr>
            <a:lvl7pPr marL="0" indent="0">
              <a:buFont typeface="Arial" panose="020B0604020202020204" pitchFamily="34" charset="0"/>
              <a:buNone/>
              <a:defRPr sz="2100">
                <a:latin typeface="+mj-lt"/>
              </a:defRPr>
            </a:lvl7pPr>
            <a:lvl8pPr marL="0" indent="0">
              <a:buFont typeface="Arial" panose="020B0604020202020204" pitchFamily="34" charset="0"/>
              <a:buNone/>
              <a:defRPr sz="2100">
                <a:latin typeface="+mj-lt"/>
              </a:defRPr>
            </a:lvl8pPr>
            <a:lvl9pPr marL="0" indent="0">
              <a:buFont typeface="Arial" panose="020B0604020202020204" pitchFamily="34" charset="0"/>
              <a:buNone/>
              <a:defRPr sz="2100">
                <a:latin typeface="+mj-lt"/>
              </a:defRPr>
            </a:lvl9pPr>
          </a:lstStyle>
          <a:p>
            <a:pPr lvl="0"/>
            <a:r>
              <a:rPr lang="de-DE" dirty="0"/>
              <a:t>Text eingeben</a:t>
            </a:r>
          </a:p>
          <a:p>
            <a:pPr lvl="1"/>
            <a:r>
              <a:rPr lang="de-DE" u="none" strike="noStrike" normalizeH="0" baseline="0" dirty="0"/>
              <a:t>__________________________</a:t>
            </a:r>
            <a:endParaRPr lang="de-DE" dirty="0"/>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Tree>
    <p:extLst>
      <p:ext uri="{BB962C8B-B14F-4D97-AF65-F5344CB8AC3E}">
        <p14:creationId xmlns:p14="http://schemas.microsoft.com/office/powerpoint/2010/main" val="159412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06425" y="1697661"/>
            <a:ext cx="10979150" cy="4824519"/>
          </a:xfrm>
        </p:spPr>
        <p:txBody>
          <a:bodyPr/>
          <a:lstStyle>
            <a:lvl1pPr>
              <a:defRPr/>
            </a:lvl1pPr>
          </a:lstStyle>
          <a:p>
            <a:pPr lvl="0"/>
            <a:r>
              <a:rPr lang="de-DE" dirty="0"/>
              <a:t>Text eingeben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Tree>
    <p:extLst>
      <p:ext uri="{BB962C8B-B14F-4D97-AF65-F5344CB8AC3E}">
        <p14:creationId xmlns:p14="http://schemas.microsoft.com/office/powerpoint/2010/main" val="108164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Inhalt_Bild_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598800" y="1697661"/>
            <a:ext cx="4986775" cy="4824519"/>
          </a:xfrm>
        </p:spPr>
        <p:txBody>
          <a:bodyPr/>
          <a:lstStyle>
            <a:lvl1pPr>
              <a:defRPr/>
            </a:lvl1pPr>
          </a:lstStyle>
          <a:p>
            <a:pPr lvl="0"/>
            <a:r>
              <a:rPr lang="de-DE" dirty="0"/>
              <a:t>Text eingeben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2" y="1758950"/>
            <a:ext cx="6012000" cy="5099050"/>
          </a:xfrm>
          <a:noFill/>
        </p:spPr>
        <p:txBody>
          <a:bodyPr anchor="ctr" anchorCtr="0"/>
          <a:lstStyle>
            <a:lvl1pPr algn="ctr">
              <a:defRPr>
                <a:solidFill>
                  <a:schemeClr val="tx1"/>
                </a:solidFill>
              </a:defRPr>
            </a:lvl1pPr>
          </a:lstStyle>
          <a:p>
            <a:r>
              <a:rPr lang="en-GB"/>
              <a:t>Click icon to add picture</a:t>
            </a:r>
            <a:endParaRPr lang="de-CH" dirty="0"/>
          </a:p>
        </p:txBody>
      </p:sp>
    </p:spTree>
    <p:extLst>
      <p:ext uri="{BB962C8B-B14F-4D97-AF65-F5344CB8AC3E}">
        <p14:creationId xmlns:p14="http://schemas.microsoft.com/office/powerpoint/2010/main" val="4002073701"/>
      </p:ext>
    </p:extLst>
  </p:cSld>
  <p:clrMapOvr>
    <a:masterClrMapping/>
  </p:clrMapOvr>
  <p:extLst>
    <p:ext uri="{DCECCB84-F9BA-43D5-87BE-67443E8EF086}">
      <p15:sldGuideLst xmlns:p15="http://schemas.microsoft.com/office/powerpoint/2012/main">
        <p15:guide id="2" orient="horz" pos="1108" userDrawn="1">
          <p15:clr>
            <a:srgbClr val="FBAE40"/>
          </p15:clr>
        </p15:guide>
        <p15:guide id="3" pos="3788" userDrawn="1">
          <p15:clr>
            <a:srgbClr val="FBAE40"/>
          </p15:clr>
        </p15:guide>
        <p15:guide id="4" pos="41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_Inhalt_3-Bilder_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598800" y="1697661"/>
            <a:ext cx="4986775" cy="4824519"/>
          </a:xfrm>
        </p:spPr>
        <p:txBody>
          <a:bodyPr/>
          <a:lstStyle>
            <a:lvl1pPr>
              <a:defRPr/>
            </a:lvl1pPr>
          </a:lstStyle>
          <a:p>
            <a:pPr lvl="0"/>
            <a:r>
              <a:rPr lang="de-DE" dirty="0"/>
              <a:t>Text eingeben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6" name="Bildplatzhalter 8">
            <a:extLst>
              <a:ext uri="{FF2B5EF4-FFF2-40B4-BE49-F238E27FC236}">
                <a16:creationId xmlns:a16="http://schemas.microsoft.com/office/drawing/2014/main" id="{4B22FF54-F7B0-F9A6-7CE3-B0B528F470B9}"/>
              </a:ext>
            </a:extLst>
          </p:cNvPr>
          <p:cNvSpPr>
            <a:spLocks noGrp="1"/>
          </p:cNvSpPr>
          <p:nvPr>
            <p:ph type="pic" sz="quarter" idx="15"/>
          </p:nvPr>
        </p:nvSpPr>
        <p:spPr>
          <a:xfrm>
            <a:off x="12168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7" name="Bildplatzhalter 8">
            <a:extLst>
              <a:ext uri="{FF2B5EF4-FFF2-40B4-BE49-F238E27FC236}">
                <a16:creationId xmlns:a16="http://schemas.microsoft.com/office/drawing/2014/main" id="{8AEC4E21-8ADF-4650-C7D3-7CB9631941A3}"/>
              </a:ext>
            </a:extLst>
          </p:cNvPr>
          <p:cNvSpPr>
            <a:spLocks noGrp="1"/>
          </p:cNvSpPr>
          <p:nvPr>
            <p:ph type="pic" sz="quarter" idx="17"/>
          </p:nvPr>
        </p:nvSpPr>
        <p:spPr>
          <a:xfrm>
            <a:off x="38424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9" name="Bildplatzhalter 8">
            <a:extLst>
              <a:ext uri="{FF2B5EF4-FFF2-40B4-BE49-F238E27FC236}">
                <a16:creationId xmlns:a16="http://schemas.microsoft.com/office/drawing/2014/main" id="{A8B1F49E-1005-3110-D886-389FC718940F}"/>
              </a:ext>
            </a:extLst>
          </p:cNvPr>
          <p:cNvSpPr>
            <a:spLocks noGrp="1"/>
          </p:cNvSpPr>
          <p:nvPr>
            <p:ph type="pic" sz="quarter" idx="21"/>
          </p:nvPr>
        </p:nvSpPr>
        <p:spPr>
          <a:xfrm>
            <a:off x="2581200" y="39996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21" name="Textplatzhalter 44">
            <a:extLst>
              <a:ext uri="{FF2B5EF4-FFF2-40B4-BE49-F238E27FC236}">
                <a16:creationId xmlns:a16="http://schemas.microsoft.com/office/drawing/2014/main" id="{20BA4B2B-D88B-C3DE-169A-EA310C47DC2B}"/>
              </a:ext>
            </a:extLst>
          </p:cNvPr>
          <p:cNvSpPr>
            <a:spLocks noGrp="1"/>
          </p:cNvSpPr>
          <p:nvPr>
            <p:ph type="body" sz="quarter" idx="33" hasCustomPrompt="1"/>
          </p:nvPr>
        </p:nvSpPr>
        <p:spPr>
          <a:xfrm>
            <a:off x="1216800" y="3536924"/>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22" name="Textplatzhalter 44">
            <a:extLst>
              <a:ext uri="{FF2B5EF4-FFF2-40B4-BE49-F238E27FC236}">
                <a16:creationId xmlns:a16="http://schemas.microsoft.com/office/drawing/2014/main" id="{8856F42D-B468-9291-D60E-9B87D288A634}"/>
              </a:ext>
            </a:extLst>
          </p:cNvPr>
          <p:cNvSpPr>
            <a:spLocks noGrp="1"/>
          </p:cNvSpPr>
          <p:nvPr>
            <p:ph type="body" sz="quarter" idx="34" hasCustomPrompt="1"/>
          </p:nvPr>
        </p:nvSpPr>
        <p:spPr>
          <a:xfrm>
            <a:off x="3842400" y="3536924"/>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23" name="Textplatzhalter 44">
            <a:extLst>
              <a:ext uri="{FF2B5EF4-FFF2-40B4-BE49-F238E27FC236}">
                <a16:creationId xmlns:a16="http://schemas.microsoft.com/office/drawing/2014/main" id="{4A805010-9183-6CA9-5BD3-8AE73E34E47C}"/>
              </a:ext>
            </a:extLst>
          </p:cNvPr>
          <p:cNvSpPr>
            <a:spLocks noGrp="1"/>
          </p:cNvSpPr>
          <p:nvPr>
            <p:ph type="body" sz="quarter" idx="35" hasCustomPrompt="1"/>
          </p:nvPr>
        </p:nvSpPr>
        <p:spPr>
          <a:xfrm>
            <a:off x="2467200" y="5884124"/>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Tree>
    <p:extLst>
      <p:ext uri="{BB962C8B-B14F-4D97-AF65-F5344CB8AC3E}">
        <p14:creationId xmlns:p14="http://schemas.microsoft.com/office/powerpoint/2010/main" val="3391267521"/>
      </p:ext>
    </p:extLst>
  </p:cSld>
  <p:clrMapOvr>
    <a:masterClrMapping/>
  </p:clrMapOvr>
  <p:extLst>
    <p:ext uri="{DCECCB84-F9BA-43D5-87BE-67443E8EF086}">
      <p15:sldGuideLst xmlns:p15="http://schemas.microsoft.com/office/powerpoint/2012/main">
        <p15:guide id="2" orient="horz" pos="1108" userDrawn="1">
          <p15:clr>
            <a:srgbClr val="FBAE40"/>
          </p15:clr>
        </p15:guide>
        <p15:guide id="4" pos="41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_Inhalt_Bild_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4986775"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06425" y="2159794"/>
            <a:ext cx="4986775" cy="4362386"/>
          </a:xfrm>
        </p:spPr>
        <p:txBody>
          <a:bodyPr/>
          <a:lstStyle>
            <a:lvl1pPr>
              <a:defRPr/>
            </a:lvl1pPr>
          </a:lstStyle>
          <a:p>
            <a:pPr lvl="0"/>
            <a:r>
              <a:rPr lang="de-DE" dirty="0"/>
              <a:t>Text eingeben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4986775"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9" name="Bildplatzhalter 8">
            <a:extLst>
              <a:ext uri="{FF2B5EF4-FFF2-40B4-BE49-F238E27FC236}">
                <a16:creationId xmlns:a16="http://schemas.microsoft.com/office/drawing/2014/main" id="{D8DE1FEA-93FE-67A5-0181-54775600E635}"/>
              </a:ext>
            </a:extLst>
          </p:cNvPr>
          <p:cNvSpPr>
            <a:spLocks noGrp="1"/>
          </p:cNvSpPr>
          <p:nvPr>
            <p:ph type="pic" sz="quarter" idx="14"/>
          </p:nvPr>
        </p:nvSpPr>
        <p:spPr>
          <a:xfrm>
            <a:off x="6180000" y="0"/>
            <a:ext cx="6012000" cy="6858000"/>
          </a:xfrm>
          <a:noFill/>
        </p:spPr>
        <p:txBody>
          <a:bodyPr anchor="ctr" anchorCtr="0"/>
          <a:lstStyle>
            <a:lvl1pPr algn="ctr">
              <a:defRPr>
                <a:solidFill>
                  <a:schemeClr val="tx1"/>
                </a:solidFill>
              </a:defRPr>
            </a:lvl1pPr>
          </a:lstStyle>
          <a:p>
            <a:r>
              <a:rPr lang="en-GB"/>
              <a:t>Click icon to add picture</a:t>
            </a:r>
            <a:endParaRPr lang="de-CH" dirty="0"/>
          </a:p>
        </p:txBody>
      </p:sp>
      <p:sp>
        <p:nvSpPr>
          <p:cNvPr id="10" name="Textplatzhalter 4">
            <a:extLst>
              <a:ext uri="{FF2B5EF4-FFF2-40B4-BE49-F238E27FC236}">
                <a16:creationId xmlns:a16="http://schemas.microsoft.com/office/drawing/2014/main" id="{B376BAAE-3792-5983-11C1-F299A631A6BC}"/>
              </a:ext>
            </a:extLst>
          </p:cNvPr>
          <p:cNvSpPr>
            <a:spLocks noGrp="1"/>
          </p:cNvSpPr>
          <p:nvPr>
            <p:ph type="body" sz="quarter" idx="20" hasCustomPrompt="1"/>
          </p:nvPr>
        </p:nvSpPr>
        <p:spPr>
          <a:xfrm>
            <a:off x="10302000" y="5673600"/>
            <a:ext cx="1890000" cy="1184400"/>
          </a:xfrm>
          <a:blipFill dpi="0"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defRPr sz="100"/>
            </a:lvl1pPr>
          </a:lstStyle>
          <a:p>
            <a:pPr lvl="0"/>
            <a:r>
              <a:rPr lang="de-DE" dirty="0"/>
              <a:t>   </a:t>
            </a:r>
            <a:endParaRPr lang="de-CH" dirty="0"/>
          </a:p>
        </p:txBody>
      </p:sp>
      <p:sp>
        <p:nvSpPr>
          <p:cNvPr id="11" name="Textplatzhalter 6">
            <a:extLst>
              <a:ext uri="{FF2B5EF4-FFF2-40B4-BE49-F238E27FC236}">
                <a16:creationId xmlns:a16="http://schemas.microsoft.com/office/drawing/2014/main" id="{F417E827-BCFE-594F-B038-049D61F584DE}"/>
              </a:ext>
            </a:extLst>
          </p:cNvPr>
          <p:cNvSpPr>
            <a:spLocks noGrp="1"/>
          </p:cNvSpPr>
          <p:nvPr>
            <p:ph type="body" sz="quarter" idx="21" hasCustomPrompt="1"/>
          </p:nvPr>
        </p:nvSpPr>
        <p:spPr>
          <a:xfrm>
            <a:off x="11075229" y="5994263"/>
            <a:ext cx="874800" cy="655200"/>
          </a:xfrm>
          <a:blipFill dpi="0" rotWithShape="1">
            <a:blip r:embed="rId4" cstate="print">
              <a:extLst>
                <a:ext uri="{28A0092B-C50C-407E-A947-70E740481C1C}">
                  <a14:useLocalDpi xmlns:a14="http://schemas.microsoft.com/office/drawing/2010/main"/>
                </a:ext>
              </a:extLst>
            </a:blip>
            <a:srcRect/>
            <a:stretch>
              <a:fillRect/>
            </a:stretch>
          </a:blipFill>
        </p:spPr>
        <p:txBody>
          <a:bodyPr/>
          <a:lstStyle>
            <a:lvl1pPr>
              <a:defRPr sz="100"/>
            </a:lvl1pPr>
          </a:lstStyle>
          <a:p>
            <a:pPr lvl="0"/>
            <a:r>
              <a:rPr lang="de-DE" dirty="0"/>
              <a:t>   </a:t>
            </a:r>
            <a:endParaRPr lang="de-CH" dirty="0"/>
          </a:p>
        </p:txBody>
      </p:sp>
    </p:spTree>
    <p:extLst>
      <p:ext uri="{BB962C8B-B14F-4D97-AF65-F5344CB8AC3E}">
        <p14:creationId xmlns:p14="http://schemas.microsoft.com/office/powerpoint/2010/main" val="2197869305"/>
      </p:ext>
    </p:extLst>
  </p:cSld>
  <p:clrMapOvr>
    <a:masterClrMapping/>
  </p:clrMapOvr>
  <p:extLst>
    <p:ext uri="{DCECCB84-F9BA-43D5-87BE-67443E8EF086}">
      <p15:sldGuideLst xmlns:p15="http://schemas.microsoft.com/office/powerpoint/2012/main">
        <p15:guide id="3" pos="38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6_Inhalt_3-Bilder_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84C5-7697-0264-2E59-04D131536391}"/>
              </a:ext>
            </a:extLst>
          </p:cNvPr>
          <p:cNvSpPr>
            <a:spLocks noGrp="1"/>
          </p:cNvSpPr>
          <p:nvPr>
            <p:ph type="title" hasCustomPrompt="1"/>
          </p:nvPr>
        </p:nvSpPr>
        <p:spPr>
          <a:xfrm>
            <a:off x="606425" y="759222"/>
            <a:ext cx="10979150" cy="672732"/>
          </a:xfrm>
        </p:spPr>
        <p:txBody>
          <a:bodyPr/>
          <a:lstStyle>
            <a:lvl1pPr>
              <a:defRPr/>
            </a:lvl1pPr>
          </a:lstStyle>
          <a:p>
            <a:r>
              <a:rPr lang="de-DE" dirty="0"/>
              <a:t>Titel eingeben</a:t>
            </a:r>
            <a:endParaRPr lang="de-CH" dirty="0"/>
          </a:p>
        </p:txBody>
      </p:sp>
      <p:sp>
        <p:nvSpPr>
          <p:cNvPr id="3" name="Inhaltsplatzhalter 2">
            <a:extLst>
              <a:ext uri="{FF2B5EF4-FFF2-40B4-BE49-F238E27FC236}">
                <a16:creationId xmlns:a16="http://schemas.microsoft.com/office/drawing/2014/main" id="{185E57A4-3B59-229C-D804-012F1073003E}"/>
              </a:ext>
            </a:extLst>
          </p:cNvPr>
          <p:cNvSpPr>
            <a:spLocks noGrp="1"/>
          </p:cNvSpPr>
          <p:nvPr>
            <p:ph idx="1" hasCustomPrompt="1"/>
          </p:nvPr>
        </p:nvSpPr>
        <p:spPr>
          <a:xfrm>
            <a:off x="606425" y="2159794"/>
            <a:ext cx="4986775" cy="4362386"/>
          </a:xfrm>
        </p:spPr>
        <p:txBody>
          <a:bodyPr/>
          <a:lstStyle>
            <a:lvl1pPr>
              <a:defRPr/>
            </a:lvl1pPr>
          </a:lstStyle>
          <a:p>
            <a:pPr lvl="0"/>
            <a:r>
              <a:rPr lang="de-DE" dirty="0"/>
              <a:t>Text eingeben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9F03AFC-22D9-5599-C29E-FC9BFAC435EB}"/>
              </a:ext>
            </a:extLst>
          </p:cNvPr>
          <p:cNvSpPr>
            <a:spLocks noGrp="1"/>
          </p:cNvSpPr>
          <p:nvPr>
            <p:ph type="dt" sz="half" idx="10"/>
          </p:nvPr>
        </p:nvSpPr>
        <p:spPr/>
        <p:txBody>
          <a:bodyPr/>
          <a:lstStyle/>
          <a:p>
            <a:fld id="{8B15DE82-5151-406C-8B7C-88CF7C09C4D5}" type="datetimeFigureOut">
              <a:rPr lang="de-CH" smtClean="0"/>
              <a:t>31.10.24</a:t>
            </a:fld>
            <a:endParaRPr lang="de-CH"/>
          </a:p>
        </p:txBody>
      </p:sp>
      <p:sp>
        <p:nvSpPr>
          <p:cNvPr id="5" name="Fußzeilenplatzhalter 4">
            <a:extLst>
              <a:ext uri="{FF2B5EF4-FFF2-40B4-BE49-F238E27FC236}">
                <a16:creationId xmlns:a16="http://schemas.microsoft.com/office/drawing/2014/main" id="{AAC25C89-EE7B-A4CB-AFDC-24BB2465CD0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0D96690-9D72-BF70-6C74-B1EDF9551FD1}"/>
              </a:ext>
            </a:extLst>
          </p:cNvPr>
          <p:cNvSpPr>
            <a:spLocks noGrp="1"/>
          </p:cNvSpPr>
          <p:nvPr>
            <p:ph type="sldNum" sz="quarter" idx="12"/>
          </p:nvPr>
        </p:nvSpPr>
        <p:spPr/>
        <p:txBody>
          <a:bodyPr/>
          <a:lstStyle/>
          <a:p>
            <a:fld id="{C5328619-05AF-4BF1-B452-9B5E471B5B92}" type="slidenum">
              <a:rPr lang="de-CH" smtClean="0"/>
              <a:t>‹#›</a:t>
            </a:fld>
            <a:endParaRPr lang="de-CH"/>
          </a:p>
        </p:txBody>
      </p:sp>
      <p:sp>
        <p:nvSpPr>
          <p:cNvPr id="8" name="Textplatzhalter 7">
            <a:extLst>
              <a:ext uri="{FF2B5EF4-FFF2-40B4-BE49-F238E27FC236}">
                <a16:creationId xmlns:a16="http://schemas.microsoft.com/office/drawing/2014/main" id="{94119726-EFF3-ACF3-DA14-1B6B65DAC829}"/>
              </a:ext>
            </a:extLst>
          </p:cNvPr>
          <p:cNvSpPr>
            <a:spLocks noGrp="1"/>
          </p:cNvSpPr>
          <p:nvPr>
            <p:ph type="body" sz="quarter" idx="13" hasCustomPrompt="1"/>
          </p:nvPr>
        </p:nvSpPr>
        <p:spPr>
          <a:xfrm>
            <a:off x="606425" y="-1"/>
            <a:ext cx="10979150" cy="759223"/>
          </a:xfrm>
        </p:spPr>
        <p:txBody>
          <a:bodyPr anchor="b" anchorCtr="0"/>
          <a:lstStyle>
            <a:lvl1pPr marL="0" indent="0">
              <a:buFont typeface="Arial" panose="020B0604020202020204" pitchFamily="34" charset="0"/>
              <a:buNone/>
              <a:defRPr sz="1200" b="0">
                <a:solidFill>
                  <a:schemeClr val="accent1"/>
                </a:solidFill>
                <a:latin typeface="+mj-lt"/>
              </a:defRPr>
            </a:lvl1pPr>
            <a:lvl2pPr marL="0" indent="0">
              <a:buFont typeface="Arial" panose="020B0604020202020204" pitchFamily="34" charset="0"/>
              <a:buNone/>
              <a:defRPr sz="1200" b="0">
                <a:solidFill>
                  <a:schemeClr val="accent1"/>
                </a:solidFill>
                <a:latin typeface="+mj-lt"/>
              </a:defRPr>
            </a:lvl2pPr>
            <a:lvl3pPr marL="0" indent="0">
              <a:spcBef>
                <a:spcPts val="0"/>
              </a:spcBef>
              <a:buNone/>
              <a:defRPr sz="1200" b="0">
                <a:solidFill>
                  <a:schemeClr val="accent1"/>
                </a:solidFill>
                <a:latin typeface="+mj-lt"/>
              </a:defRPr>
            </a:lvl3pPr>
            <a:lvl4pPr marL="0" indent="0">
              <a:buNone/>
              <a:defRPr sz="1200" b="0">
                <a:solidFill>
                  <a:schemeClr val="accent1"/>
                </a:solidFill>
                <a:latin typeface="+mj-lt"/>
              </a:defRPr>
            </a:lvl4pPr>
            <a:lvl5pPr marL="0" indent="0">
              <a:buFont typeface="Arial" panose="020B0604020202020204" pitchFamily="34" charset="0"/>
              <a:buNone/>
              <a:defRPr sz="1200" b="0">
                <a:solidFill>
                  <a:schemeClr val="accent1"/>
                </a:solidFill>
                <a:latin typeface="+mj-lt"/>
              </a:defRPr>
            </a:lvl5pPr>
            <a:lvl6pPr marL="0" indent="0">
              <a:buFont typeface="Arial" panose="020B0604020202020204" pitchFamily="34" charset="0"/>
              <a:buNone/>
              <a:defRPr sz="1200" b="0">
                <a:solidFill>
                  <a:schemeClr val="accent1"/>
                </a:solidFill>
                <a:latin typeface="+mj-lt"/>
              </a:defRPr>
            </a:lvl6pPr>
            <a:lvl7pPr marL="0" indent="0">
              <a:buFont typeface="Arial" panose="020B0604020202020204" pitchFamily="34" charset="0"/>
              <a:buNone/>
              <a:defRPr sz="1200" b="0">
                <a:solidFill>
                  <a:schemeClr val="accent1"/>
                </a:solidFill>
                <a:latin typeface="+mj-lt"/>
              </a:defRPr>
            </a:lvl7pPr>
            <a:lvl8pPr marL="0" indent="0">
              <a:buFont typeface="Arial" panose="020B0604020202020204" pitchFamily="34" charset="0"/>
              <a:buNone/>
              <a:defRPr sz="1200" b="0">
                <a:solidFill>
                  <a:schemeClr val="accent1"/>
                </a:solidFill>
                <a:latin typeface="+mj-lt"/>
              </a:defRPr>
            </a:lvl8pPr>
            <a:lvl9pPr marL="0" indent="0">
              <a:buFont typeface="Arial" panose="020B0604020202020204" pitchFamily="34" charset="0"/>
              <a:buNone/>
              <a:defRPr sz="1200" b="0">
                <a:solidFill>
                  <a:schemeClr val="accent1"/>
                </a:solidFill>
                <a:latin typeface="+mj-lt"/>
              </a:defRPr>
            </a:lvl9pPr>
          </a:lstStyle>
          <a:p>
            <a:pPr lvl="0"/>
            <a:r>
              <a:rPr lang="de-DE" dirty="0"/>
              <a:t>Titel des Kapitel / Thema</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12" name="Bildplatzhalter 8">
            <a:extLst>
              <a:ext uri="{FF2B5EF4-FFF2-40B4-BE49-F238E27FC236}">
                <a16:creationId xmlns:a16="http://schemas.microsoft.com/office/drawing/2014/main" id="{64B33AA7-8A34-846B-DB63-4688A30F7117}"/>
              </a:ext>
            </a:extLst>
          </p:cNvPr>
          <p:cNvSpPr>
            <a:spLocks noGrp="1"/>
          </p:cNvSpPr>
          <p:nvPr>
            <p:ph type="pic" sz="quarter" idx="18"/>
          </p:nvPr>
        </p:nvSpPr>
        <p:spPr>
          <a:xfrm>
            <a:off x="90936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3" name="Bildplatzhalter 8">
            <a:extLst>
              <a:ext uri="{FF2B5EF4-FFF2-40B4-BE49-F238E27FC236}">
                <a16:creationId xmlns:a16="http://schemas.microsoft.com/office/drawing/2014/main" id="{FA876432-2A37-2A52-3F7D-FDF98D624CF5}"/>
              </a:ext>
            </a:extLst>
          </p:cNvPr>
          <p:cNvSpPr>
            <a:spLocks noGrp="1"/>
          </p:cNvSpPr>
          <p:nvPr>
            <p:ph type="pic" sz="quarter" idx="19"/>
          </p:nvPr>
        </p:nvSpPr>
        <p:spPr>
          <a:xfrm>
            <a:off x="6468000" y="16524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15" name="Bildplatzhalter 8">
            <a:extLst>
              <a:ext uri="{FF2B5EF4-FFF2-40B4-BE49-F238E27FC236}">
                <a16:creationId xmlns:a16="http://schemas.microsoft.com/office/drawing/2014/main" id="{9AF95866-24BE-AF60-9B22-14C251C1A2D3}"/>
              </a:ext>
            </a:extLst>
          </p:cNvPr>
          <p:cNvSpPr>
            <a:spLocks noGrp="1"/>
          </p:cNvSpPr>
          <p:nvPr>
            <p:ph type="pic" sz="quarter" idx="23"/>
          </p:nvPr>
        </p:nvSpPr>
        <p:spPr>
          <a:xfrm>
            <a:off x="7718400" y="3999600"/>
            <a:ext cx="1879200" cy="1879200"/>
          </a:xfrm>
          <a:prstGeom prst="ellipse">
            <a:avLst/>
          </a:prstGeom>
          <a:noFill/>
        </p:spPr>
        <p:txBody>
          <a:bodyPr anchor="ctr" anchorCtr="0"/>
          <a:lstStyle>
            <a:lvl1pPr algn="ctr">
              <a:defRPr sz="1400">
                <a:solidFill>
                  <a:schemeClr val="tx1"/>
                </a:solidFill>
              </a:defRPr>
            </a:lvl1pPr>
          </a:lstStyle>
          <a:p>
            <a:r>
              <a:rPr lang="en-GB"/>
              <a:t>Click icon to add picture</a:t>
            </a:r>
            <a:endParaRPr lang="de-CH" dirty="0"/>
          </a:p>
        </p:txBody>
      </p:sp>
      <p:sp>
        <p:nvSpPr>
          <p:cNvPr id="45" name="Textplatzhalter 44">
            <a:extLst>
              <a:ext uri="{FF2B5EF4-FFF2-40B4-BE49-F238E27FC236}">
                <a16:creationId xmlns:a16="http://schemas.microsoft.com/office/drawing/2014/main" id="{9B90F785-AC61-710E-017F-27B1EF0C1A76}"/>
              </a:ext>
            </a:extLst>
          </p:cNvPr>
          <p:cNvSpPr>
            <a:spLocks noGrp="1"/>
          </p:cNvSpPr>
          <p:nvPr>
            <p:ph type="body" sz="quarter" idx="30" hasCustomPrompt="1"/>
          </p:nvPr>
        </p:nvSpPr>
        <p:spPr>
          <a:xfrm>
            <a:off x="6468000" y="3531600"/>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46" name="Textplatzhalter 44">
            <a:extLst>
              <a:ext uri="{FF2B5EF4-FFF2-40B4-BE49-F238E27FC236}">
                <a16:creationId xmlns:a16="http://schemas.microsoft.com/office/drawing/2014/main" id="{8B511ABD-6B53-9950-F08A-DEC8CE93F107}"/>
              </a:ext>
            </a:extLst>
          </p:cNvPr>
          <p:cNvSpPr>
            <a:spLocks noGrp="1"/>
          </p:cNvSpPr>
          <p:nvPr>
            <p:ph type="body" sz="quarter" idx="31" hasCustomPrompt="1"/>
          </p:nvPr>
        </p:nvSpPr>
        <p:spPr>
          <a:xfrm>
            <a:off x="9093600" y="3531600"/>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
        <p:nvSpPr>
          <p:cNvPr id="48" name="Textplatzhalter 44">
            <a:extLst>
              <a:ext uri="{FF2B5EF4-FFF2-40B4-BE49-F238E27FC236}">
                <a16:creationId xmlns:a16="http://schemas.microsoft.com/office/drawing/2014/main" id="{88E7C613-A4FF-BF75-D6AC-25BE9F56DAC7}"/>
              </a:ext>
            </a:extLst>
          </p:cNvPr>
          <p:cNvSpPr>
            <a:spLocks noGrp="1"/>
          </p:cNvSpPr>
          <p:nvPr>
            <p:ph type="body" sz="quarter" idx="32" hasCustomPrompt="1"/>
          </p:nvPr>
        </p:nvSpPr>
        <p:spPr>
          <a:xfrm>
            <a:off x="7718400" y="5878800"/>
            <a:ext cx="1879200" cy="309337"/>
          </a:xfrm>
        </p:spPr>
        <p:txBody>
          <a:bodyPr tIns="90000">
            <a:spAutoFit/>
          </a:bodyPr>
          <a:lstStyle>
            <a:lvl1pPr marL="0" indent="0" algn="ctr">
              <a:spcBef>
                <a:spcPts val="0"/>
              </a:spcBef>
              <a:buFont typeface="Arial" panose="020B0604020202020204" pitchFamily="34" charset="0"/>
              <a:buNone/>
              <a:defRPr sz="1400">
                <a:latin typeface="+mn-lt"/>
              </a:defRPr>
            </a:lvl1pPr>
            <a:lvl2pPr marL="0" indent="0" algn="ctr">
              <a:spcBef>
                <a:spcPts val="0"/>
              </a:spcBef>
              <a:buFont typeface="Arial" panose="020B0604020202020204" pitchFamily="34" charset="0"/>
              <a:buNone/>
              <a:defRPr sz="1400">
                <a:latin typeface="+mn-lt"/>
              </a:defRPr>
            </a:lvl2pPr>
            <a:lvl3pPr marL="0" indent="0" algn="ctr">
              <a:spcBef>
                <a:spcPts val="0"/>
              </a:spcBef>
              <a:buNone/>
              <a:defRPr sz="1400">
                <a:latin typeface="+mn-lt"/>
              </a:defRPr>
            </a:lvl3pPr>
            <a:lvl4pPr marL="0" indent="0" algn="ctr">
              <a:spcBef>
                <a:spcPts val="0"/>
              </a:spcBef>
              <a:buNone/>
              <a:defRPr sz="1400">
                <a:latin typeface="+mn-lt"/>
              </a:defRPr>
            </a:lvl4pPr>
            <a:lvl5pPr marL="0" indent="0" algn="ctr">
              <a:spcBef>
                <a:spcPts val="0"/>
              </a:spcBef>
              <a:buFont typeface="Arial" panose="020B0604020202020204" pitchFamily="34" charset="0"/>
              <a:buNone/>
              <a:defRPr sz="1400">
                <a:latin typeface="+mn-lt"/>
              </a:defRPr>
            </a:lvl5pPr>
            <a:lvl6pPr marL="0" indent="0" algn="ctr">
              <a:spcBef>
                <a:spcPts val="0"/>
              </a:spcBef>
              <a:buFont typeface="Arial" panose="020B0604020202020204" pitchFamily="34" charset="0"/>
              <a:buNone/>
              <a:defRPr sz="1400">
                <a:latin typeface="+mn-lt"/>
              </a:defRPr>
            </a:lvl6pPr>
            <a:lvl7pPr marL="0" indent="0" algn="ctr">
              <a:spcBef>
                <a:spcPts val="0"/>
              </a:spcBef>
              <a:buFont typeface="Arial" panose="020B0604020202020204" pitchFamily="34" charset="0"/>
              <a:buNone/>
              <a:defRPr sz="1400">
                <a:latin typeface="+mn-lt"/>
              </a:defRPr>
            </a:lvl7pPr>
            <a:lvl8pPr marL="0" indent="0" algn="ctr">
              <a:spcBef>
                <a:spcPts val="0"/>
              </a:spcBef>
              <a:buFont typeface="Arial" panose="020B0604020202020204" pitchFamily="34" charset="0"/>
              <a:buNone/>
              <a:defRPr sz="1400">
                <a:latin typeface="+mn-lt"/>
              </a:defRPr>
            </a:lvl8pPr>
            <a:lvl9pPr marL="0" indent="0" algn="ctr">
              <a:spcBef>
                <a:spcPts val="0"/>
              </a:spcBef>
              <a:buFont typeface="Arial" panose="020B0604020202020204" pitchFamily="34" charset="0"/>
              <a:buNone/>
              <a:defRPr sz="1400">
                <a:latin typeface="+mn-lt"/>
              </a:defRPr>
            </a:lvl9pPr>
          </a:lstStyle>
          <a:p>
            <a:pPr lvl="0"/>
            <a:r>
              <a:rPr lang="de-DE" dirty="0"/>
              <a:t>Text eingeben</a:t>
            </a:r>
            <a:endParaRPr lang="de-CH" dirty="0"/>
          </a:p>
        </p:txBody>
      </p:sp>
    </p:spTree>
    <p:extLst>
      <p:ext uri="{BB962C8B-B14F-4D97-AF65-F5344CB8AC3E}">
        <p14:creationId xmlns:p14="http://schemas.microsoft.com/office/powerpoint/2010/main" val="323908464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D7AD178-C050-1077-829C-8C2C2AB520B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075194" y="5994264"/>
            <a:ext cx="874800" cy="654097"/>
          </a:xfrm>
          <a:prstGeom prst="rect">
            <a:avLst/>
          </a:prstGeom>
        </p:spPr>
      </p:pic>
      <p:sp>
        <p:nvSpPr>
          <p:cNvPr id="2" name="Titelplatzhalter 1">
            <a:extLst>
              <a:ext uri="{FF2B5EF4-FFF2-40B4-BE49-F238E27FC236}">
                <a16:creationId xmlns:a16="http://schemas.microsoft.com/office/drawing/2014/main" id="{976D282D-4131-96A8-2C3E-E3D388366516}"/>
              </a:ext>
            </a:extLst>
          </p:cNvPr>
          <p:cNvSpPr>
            <a:spLocks noGrp="1"/>
          </p:cNvSpPr>
          <p:nvPr>
            <p:ph type="title"/>
          </p:nvPr>
        </p:nvSpPr>
        <p:spPr>
          <a:xfrm>
            <a:off x="606425" y="759222"/>
            <a:ext cx="10979150" cy="672732"/>
          </a:xfrm>
          <a:prstGeom prst="rect">
            <a:avLst/>
          </a:prstGeom>
        </p:spPr>
        <p:txBody>
          <a:bodyPr vert="horz" lIns="0" tIns="90000" rIns="0" bIns="0" rtlCol="0" anchor="t" anchorCtr="0">
            <a:no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A7909801-75EF-7F23-AEB5-9D8654847A3C}"/>
              </a:ext>
            </a:extLst>
          </p:cNvPr>
          <p:cNvSpPr>
            <a:spLocks noGrp="1"/>
          </p:cNvSpPr>
          <p:nvPr>
            <p:ph type="body" idx="1"/>
          </p:nvPr>
        </p:nvSpPr>
        <p:spPr>
          <a:xfrm>
            <a:off x="606425" y="2193924"/>
            <a:ext cx="10979150" cy="4351338"/>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endParaRPr lang="de-CH" dirty="0"/>
          </a:p>
        </p:txBody>
      </p:sp>
      <p:sp>
        <p:nvSpPr>
          <p:cNvPr id="4" name="Datumsplatzhalter 3">
            <a:extLst>
              <a:ext uri="{FF2B5EF4-FFF2-40B4-BE49-F238E27FC236}">
                <a16:creationId xmlns:a16="http://schemas.microsoft.com/office/drawing/2014/main" id="{1F1BC8DF-C2FC-8E67-A104-B61FCE8E6BE7}"/>
              </a:ext>
            </a:extLst>
          </p:cNvPr>
          <p:cNvSpPr>
            <a:spLocks noGrp="1"/>
          </p:cNvSpPr>
          <p:nvPr>
            <p:ph type="dt" sz="half" idx="2"/>
          </p:nvPr>
        </p:nvSpPr>
        <p:spPr>
          <a:xfrm>
            <a:off x="606425" y="7307232"/>
            <a:ext cx="2743200" cy="365125"/>
          </a:xfrm>
          <a:prstGeom prst="rect">
            <a:avLst/>
          </a:prstGeom>
        </p:spPr>
        <p:txBody>
          <a:bodyPr vert="horz" lIns="0" tIns="0" rIns="0" bIns="0" rtlCol="0" anchor="t" anchorCtr="0"/>
          <a:lstStyle>
            <a:lvl1pPr algn="l">
              <a:defRPr sz="100">
                <a:solidFill>
                  <a:schemeClr val="accent6"/>
                </a:solidFill>
              </a:defRPr>
            </a:lvl1pPr>
          </a:lstStyle>
          <a:p>
            <a:fld id="{8B15DE82-5151-406C-8B7C-88CF7C09C4D5}" type="datetimeFigureOut">
              <a:rPr lang="de-CH" smtClean="0"/>
              <a:pPr/>
              <a:t>31.10.24</a:t>
            </a:fld>
            <a:endParaRPr lang="de-CH"/>
          </a:p>
        </p:txBody>
      </p:sp>
      <p:sp>
        <p:nvSpPr>
          <p:cNvPr id="5" name="Fußzeilenplatzhalter 4">
            <a:extLst>
              <a:ext uri="{FF2B5EF4-FFF2-40B4-BE49-F238E27FC236}">
                <a16:creationId xmlns:a16="http://schemas.microsoft.com/office/drawing/2014/main" id="{9A942737-1E8E-491A-201C-6FEE6E757A89}"/>
              </a:ext>
            </a:extLst>
          </p:cNvPr>
          <p:cNvSpPr>
            <a:spLocks noGrp="1"/>
          </p:cNvSpPr>
          <p:nvPr>
            <p:ph type="ftr" sz="quarter" idx="3"/>
          </p:nvPr>
        </p:nvSpPr>
        <p:spPr>
          <a:xfrm>
            <a:off x="4038600" y="7307232"/>
            <a:ext cx="4114800" cy="365125"/>
          </a:xfrm>
          <a:prstGeom prst="rect">
            <a:avLst/>
          </a:prstGeom>
        </p:spPr>
        <p:txBody>
          <a:bodyPr vert="horz" lIns="0" tIns="0" rIns="0" bIns="0" rtlCol="0" anchor="t" anchorCtr="0"/>
          <a:lstStyle>
            <a:lvl1pPr algn="ctr">
              <a:defRPr sz="100">
                <a:solidFill>
                  <a:schemeClr val="accent6"/>
                </a:solidFill>
              </a:defRPr>
            </a:lvl1pPr>
          </a:lstStyle>
          <a:p>
            <a:endParaRPr lang="de-CH"/>
          </a:p>
        </p:txBody>
      </p:sp>
      <p:sp>
        <p:nvSpPr>
          <p:cNvPr id="6" name="Foliennummernplatzhalter 5">
            <a:extLst>
              <a:ext uri="{FF2B5EF4-FFF2-40B4-BE49-F238E27FC236}">
                <a16:creationId xmlns:a16="http://schemas.microsoft.com/office/drawing/2014/main" id="{F906BBF5-F8BE-EE12-0A6E-7466ED1D7C83}"/>
              </a:ext>
            </a:extLst>
          </p:cNvPr>
          <p:cNvSpPr>
            <a:spLocks noGrp="1"/>
          </p:cNvSpPr>
          <p:nvPr>
            <p:ph type="sldNum" sz="quarter" idx="4"/>
          </p:nvPr>
        </p:nvSpPr>
        <p:spPr>
          <a:xfrm>
            <a:off x="8842375" y="7307232"/>
            <a:ext cx="2743200" cy="365125"/>
          </a:xfrm>
          <a:prstGeom prst="rect">
            <a:avLst/>
          </a:prstGeom>
        </p:spPr>
        <p:txBody>
          <a:bodyPr vert="horz" lIns="0" tIns="0" rIns="0" bIns="0" rtlCol="0" anchor="t" anchorCtr="0"/>
          <a:lstStyle>
            <a:lvl1pPr algn="r">
              <a:defRPr sz="100">
                <a:solidFill>
                  <a:schemeClr val="accent6"/>
                </a:solidFill>
              </a:defRPr>
            </a:lvl1pPr>
          </a:lstStyle>
          <a:p>
            <a:fld id="{C5328619-05AF-4BF1-B452-9B5E471B5B92}" type="slidenum">
              <a:rPr lang="de-CH" smtClean="0"/>
              <a:pPr/>
              <a:t>‹#›</a:t>
            </a:fld>
            <a:endParaRPr lang="de-CH"/>
          </a:p>
        </p:txBody>
      </p:sp>
    </p:spTree>
    <p:extLst>
      <p:ext uri="{BB962C8B-B14F-4D97-AF65-F5344CB8AC3E}">
        <p14:creationId xmlns:p14="http://schemas.microsoft.com/office/powerpoint/2010/main" val="92292726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2" r:id="rId4"/>
    <p:sldLayoutId id="2147483650" r:id="rId5"/>
    <p:sldLayoutId id="2147483654" r:id="rId6"/>
    <p:sldLayoutId id="2147483664" r:id="rId7"/>
    <p:sldLayoutId id="2147483655" r:id="rId8"/>
    <p:sldLayoutId id="214748366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xStyles>
    <p:titleStyle>
      <a:lvl1pPr algn="l" defTabSz="914400"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1pPr>
      <a:lvl2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j-lt"/>
          <a:ea typeface="+mn-ea"/>
          <a:cs typeface="+mn-cs"/>
        </a:defRPr>
      </a:lvl2pPr>
      <a:lvl3pPr marL="360000" indent="-360000" algn="l" defTabSz="914400" rtl="0" eaLnBrk="1" latinLnBrk="0" hangingPunct="1">
        <a:lnSpc>
          <a:spcPct val="107000"/>
        </a:lnSpc>
        <a:spcBef>
          <a:spcPts val="1350"/>
        </a:spcBef>
        <a:buFont typeface="Arial" panose="020B0604020202020204" pitchFamily="34" charset="0"/>
        <a:buChar char="•"/>
        <a:defRPr sz="2100" kern="1200">
          <a:solidFill>
            <a:schemeClr val="tx1"/>
          </a:solidFill>
          <a:latin typeface="+mn-lt"/>
          <a:ea typeface="+mn-ea"/>
          <a:cs typeface="+mn-cs"/>
        </a:defRPr>
      </a:lvl3pPr>
      <a:lvl4pPr marL="720000" indent="-360000" algn="l" defTabSz="914400" rtl="0" eaLnBrk="1" latinLnBrk="0" hangingPunct="1">
        <a:lnSpc>
          <a:spcPct val="107000"/>
        </a:lnSpc>
        <a:spcBef>
          <a:spcPts val="0"/>
        </a:spcBef>
        <a:buFont typeface="Arial" panose="020B0604020202020204" pitchFamily="34" charset="0"/>
        <a:buChar char="•"/>
        <a:defRPr sz="2100" kern="1200">
          <a:solidFill>
            <a:schemeClr val="tx1"/>
          </a:solidFill>
          <a:latin typeface="+mn-lt"/>
          <a:ea typeface="+mn-ea"/>
          <a:cs typeface="+mn-cs"/>
        </a:defRPr>
      </a:lvl4pPr>
      <a:lvl5pPr marL="360000" indent="-360000" algn="l" defTabSz="914400" rtl="0" eaLnBrk="1" latinLnBrk="0" hangingPunct="1">
        <a:lnSpc>
          <a:spcPct val="107000"/>
        </a:lnSpc>
        <a:spcBef>
          <a:spcPts val="0"/>
        </a:spcBef>
        <a:buFont typeface="+mj-lt"/>
        <a:buAutoNum type="arabicPeriod"/>
        <a:defRPr sz="2100" kern="1200">
          <a:solidFill>
            <a:schemeClr val="tx1"/>
          </a:solidFill>
          <a:latin typeface="+mn-lt"/>
          <a:ea typeface="+mn-ea"/>
          <a:cs typeface="+mn-cs"/>
        </a:defRPr>
      </a:lvl5pPr>
      <a:lvl6pPr marL="360000" indent="-360000" algn="l" defTabSz="914400" rtl="0" eaLnBrk="1" latinLnBrk="0" hangingPunct="1">
        <a:lnSpc>
          <a:spcPct val="107000"/>
        </a:lnSpc>
        <a:spcBef>
          <a:spcPts val="0"/>
        </a:spcBef>
        <a:buFont typeface="+mj-lt"/>
        <a:buAutoNum type="alphaLcParenR"/>
        <a:defRPr sz="2100" kern="1200">
          <a:solidFill>
            <a:schemeClr val="tx1"/>
          </a:solidFill>
          <a:latin typeface="+mn-lt"/>
          <a:ea typeface="+mn-ea"/>
          <a:cs typeface="+mn-cs"/>
        </a:defRPr>
      </a:lvl6pPr>
      <a:lvl7pPr marL="0" indent="0" algn="l" defTabSz="914400" rtl="0" eaLnBrk="1" latinLnBrk="0" hangingPunct="1">
        <a:lnSpc>
          <a:spcPct val="107000"/>
        </a:lnSpc>
        <a:spcBef>
          <a:spcPts val="0"/>
        </a:spcBef>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8pPr>
      <a:lvl9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2" userDrawn="1">
          <p15:clr>
            <a:srgbClr val="F26B43"/>
          </p15:clr>
        </p15:guide>
        <p15:guide id="3" pos="72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tiff"/><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785C-8681-08E1-4E4F-A56FACD343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4C9F9E-65BE-4471-2B68-31AAFCB9E8B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flipH="1">
            <a:off x="-1868557" y="-203933"/>
            <a:ext cx="14188892" cy="8144424"/>
          </a:xfrm>
          <a:prstGeom prst="rect">
            <a:avLst/>
          </a:prstGeom>
        </p:spPr>
      </p:pic>
      <p:sp>
        <p:nvSpPr>
          <p:cNvPr id="5" name="Textplatzhalter 4">
            <a:extLst>
              <a:ext uri="{FF2B5EF4-FFF2-40B4-BE49-F238E27FC236}">
                <a16:creationId xmlns:a16="http://schemas.microsoft.com/office/drawing/2014/main" id="{02F06A0B-5FC7-03D6-6FD6-BD6DF7F02515}"/>
              </a:ext>
            </a:extLst>
          </p:cNvPr>
          <p:cNvSpPr>
            <a:spLocks noGrp="1"/>
          </p:cNvSpPr>
          <p:nvPr>
            <p:ph type="body" sz="quarter" idx="20"/>
          </p:nvPr>
        </p:nvSpPr>
        <p:spPr/>
        <p:txBody>
          <a:bodyPr/>
          <a:lstStyle/>
          <a:p>
            <a:endParaRPr lang="de-CH" dirty="0"/>
          </a:p>
        </p:txBody>
      </p:sp>
      <p:sp>
        <p:nvSpPr>
          <p:cNvPr id="7" name="Textplatzhalter 6">
            <a:extLst>
              <a:ext uri="{FF2B5EF4-FFF2-40B4-BE49-F238E27FC236}">
                <a16:creationId xmlns:a16="http://schemas.microsoft.com/office/drawing/2014/main" id="{4443166F-E543-7ACC-4564-6F1BB669A4D0}"/>
              </a:ext>
            </a:extLst>
          </p:cNvPr>
          <p:cNvSpPr>
            <a:spLocks noGrp="1"/>
          </p:cNvSpPr>
          <p:nvPr>
            <p:ph type="body" sz="quarter" idx="21"/>
          </p:nvPr>
        </p:nvSpPr>
        <p:spPr/>
        <p:txBody>
          <a:bodyPr/>
          <a:lstStyle/>
          <a:p>
            <a:endParaRPr lang="de-CH" dirty="0"/>
          </a:p>
        </p:txBody>
      </p:sp>
      <p:sp>
        <p:nvSpPr>
          <p:cNvPr id="10" name="Titel 3">
            <a:extLst>
              <a:ext uri="{FF2B5EF4-FFF2-40B4-BE49-F238E27FC236}">
                <a16:creationId xmlns:a16="http://schemas.microsoft.com/office/drawing/2014/main" id="{ECE5246B-6FEB-73BA-8590-608242ECE58B}"/>
              </a:ext>
            </a:extLst>
          </p:cNvPr>
          <p:cNvSpPr>
            <a:spLocks noGrp="1"/>
          </p:cNvSpPr>
          <p:nvPr>
            <p:ph type="ctrTitle"/>
          </p:nvPr>
        </p:nvSpPr>
        <p:spPr>
          <a:xfrm>
            <a:off x="606425" y="565610"/>
            <a:ext cx="10979150" cy="789447"/>
          </a:xfrm>
        </p:spPr>
        <p:txBody>
          <a:bodyPr anchor="t">
            <a:noAutofit/>
          </a:bodyPr>
          <a:lstStyle/>
          <a:p>
            <a:pPr>
              <a:lnSpc>
                <a:spcPct val="100000"/>
              </a:lnSpc>
            </a:pPr>
            <a:r>
              <a:rPr lang="de-DE" sz="5400" b="1" dirty="0">
                <a:latin typeface="Arial" panose="020B0604020202020204" pitchFamily="34" charset="0"/>
                <a:cs typeface="Arial" panose="020B0604020202020204" pitchFamily="34" charset="0"/>
              </a:rPr>
              <a:t>Aktivitäten BirdLife Schweiz</a:t>
            </a:r>
            <a:endParaRPr lang="de-CH" sz="5400" b="1" dirty="0">
              <a:latin typeface="Arial" panose="020B0604020202020204" pitchFamily="34" charset="0"/>
              <a:cs typeface="Arial" panose="020B0604020202020204" pitchFamily="34" charset="0"/>
            </a:endParaRPr>
          </a:p>
        </p:txBody>
      </p:sp>
      <p:sp>
        <p:nvSpPr>
          <p:cNvPr id="12" name="Grafik 16">
            <a:extLst>
              <a:ext uri="{FF2B5EF4-FFF2-40B4-BE49-F238E27FC236}">
                <a16:creationId xmlns:a16="http://schemas.microsoft.com/office/drawing/2014/main" id="{19426AAE-6A1C-9EA7-4233-BFBB20FD22A8}"/>
              </a:ext>
            </a:extLst>
          </p:cNvPr>
          <p:cNvSpPr>
            <a:spLocks noChangeAspect="1"/>
          </p:cNvSpPr>
          <p:nvPr/>
        </p:nvSpPr>
        <p:spPr>
          <a:xfrm rot="20740616">
            <a:off x="688404" y="3903031"/>
            <a:ext cx="2501943" cy="2511329"/>
          </a:xfrm>
          <a:custGeom>
            <a:avLst/>
            <a:gdLst>
              <a:gd name="connsiteX0" fmla="*/ 182060 w 2722766"/>
              <a:gd name="connsiteY0" fmla="*/ 978979 h 2732982"/>
              <a:gd name="connsiteX1" fmla="*/ 122624 w 2722766"/>
              <a:gd name="connsiteY1" fmla="*/ 1088611 h 2732982"/>
              <a:gd name="connsiteX2" fmla="*/ 183488 w 2722766"/>
              <a:gd name="connsiteY2" fmla="*/ 933449 h 2732982"/>
              <a:gd name="connsiteX3" fmla="*/ 392467 w 2722766"/>
              <a:gd name="connsiteY3" fmla="*/ 615695 h 2732982"/>
              <a:gd name="connsiteX4" fmla="*/ 457142 w 2722766"/>
              <a:gd name="connsiteY4" fmla="*/ 548925 h 2732982"/>
              <a:gd name="connsiteX5" fmla="*/ 181964 w 2722766"/>
              <a:gd name="connsiteY5" fmla="*/ 978883 h 2732982"/>
              <a:gd name="connsiteX6" fmla="*/ 2609030 w 2722766"/>
              <a:gd name="connsiteY6" fmla="*/ 834770 h 2732982"/>
              <a:gd name="connsiteX7" fmla="*/ 1135417 w 2722766"/>
              <a:gd name="connsiteY7" fmla="*/ 15620 h 2732982"/>
              <a:gd name="connsiteX8" fmla="*/ 539438 w 2722766"/>
              <a:gd name="connsiteY8" fmla="*/ 265842 h 2732982"/>
              <a:gd name="connsiteX9" fmla="*/ 131196 w 2722766"/>
              <a:gd name="connsiteY9" fmla="*/ 762856 h 2732982"/>
              <a:gd name="connsiteX10" fmla="*/ 231399 w 2722766"/>
              <a:gd name="connsiteY10" fmla="*/ 623029 h 2732982"/>
              <a:gd name="connsiteX11" fmla="*/ 478287 w 2722766"/>
              <a:gd name="connsiteY11" fmla="*/ 382428 h 2732982"/>
              <a:gd name="connsiteX12" fmla="*/ 671073 w 2722766"/>
              <a:gd name="connsiteY12" fmla="*/ 254602 h 2732982"/>
              <a:gd name="connsiteX13" fmla="*/ 818330 w 2722766"/>
              <a:gd name="connsiteY13" fmla="*/ 204691 h 2732982"/>
              <a:gd name="connsiteX14" fmla="*/ 738605 w 2722766"/>
              <a:gd name="connsiteY14" fmla="*/ 245077 h 2732982"/>
              <a:gd name="connsiteX15" fmla="*/ 556106 w 2722766"/>
              <a:gd name="connsiteY15" fmla="*/ 368045 h 2732982"/>
              <a:gd name="connsiteX16" fmla="*/ 276071 w 2722766"/>
              <a:gd name="connsiteY16" fmla="*/ 647413 h 2732982"/>
              <a:gd name="connsiteX17" fmla="*/ 127100 w 2722766"/>
              <a:gd name="connsiteY17" fmla="*/ 893158 h 2732982"/>
              <a:gd name="connsiteX18" fmla="*/ 19658 w 2722766"/>
              <a:gd name="connsiteY18" fmla="*/ 1234344 h 2732982"/>
              <a:gd name="connsiteX19" fmla="*/ 22135 w 2722766"/>
              <a:gd name="connsiteY19" fmla="*/ 1675161 h 2732982"/>
              <a:gd name="connsiteX20" fmla="*/ 74618 w 2722766"/>
              <a:gd name="connsiteY20" fmla="*/ 1852421 h 2732982"/>
              <a:gd name="connsiteX21" fmla="*/ 284834 w 2722766"/>
              <a:gd name="connsiteY21" fmla="*/ 2227325 h 2732982"/>
              <a:gd name="connsiteX22" fmla="*/ 734414 w 2722766"/>
              <a:gd name="connsiteY22" fmla="*/ 2589656 h 2732982"/>
              <a:gd name="connsiteX23" fmla="*/ 1205997 w 2722766"/>
              <a:gd name="connsiteY23" fmla="*/ 2726149 h 2732982"/>
              <a:gd name="connsiteX24" fmla="*/ 1812644 w 2722766"/>
              <a:gd name="connsiteY24" fmla="*/ 2651950 h 2732982"/>
              <a:gd name="connsiteX25" fmla="*/ 2197550 w 2722766"/>
              <a:gd name="connsiteY25" fmla="*/ 2420683 h 2732982"/>
              <a:gd name="connsiteX26" fmla="*/ 2517495 w 2722766"/>
              <a:gd name="connsiteY26" fmla="*/ 1890902 h 2732982"/>
              <a:gd name="connsiteX27" fmla="*/ 2592075 w 2722766"/>
              <a:gd name="connsiteY27" fmla="*/ 1531429 h 2732982"/>
              <a:gd name="connsiteX28" fmla="*/ 2604553 w 2722766"/>
              <a:gd name="connsiteY28" fmla="*/ 1427511 h 2732982"/>
              <a:gd name="connsiteX29" fmla="*/ 2603791 w 2722766"/>
              <a:gd name="connsiteY29" fmla="*/ 1760219 h 2732982"/>
              <a:gd name="connsiteX30" fmla="*/ 2515875 w 2722766"/>
              <a:gd name="connsiteY30" fmla="*/ 2090070 h 2732982"/>
              <a:gd name="connsiteX31" fmla="*/ 2668847 w 2722766"/>
              <a:gd name="connsiteY31" fmla="*/ 1760981 h 2732982"/>
              <a:gd name="connsiteX32" fmla="*/ 2609125 w 2722766"/>
              <a:gd name="connsiteY32" fmla="*/ 834865 h 27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22766" h="2732982">
                <a:moveTo>
                  <a:pt x="182060" y="978979"/>
                </a:moveTo>
                <a:lnTo>
                  <a:pt x="122624" y="1088611"/>
                </a:lnTo>
                <a:cubicBezTo>
                  <a:pt x="131387" y="1032604"/>
                  <a:pt x="159676" y="983455"/>
                  <a:pt x="183488" y="933449"/>
                </a:cubicBezTo>
                <a:cubicBezTo>
                  <a:pt x="238543" y="818006"/>
                  <a:pt x="310076" y="713136"/>
                  <a:pt x="392467" y="615695"/>
                </a:cubicBezTo>
                <a:cubicBezTo>
                  <a:pt x="411041" y="593788"/>
                  <a:pt x="432472" y="574261"/>
                  <a:pt x="457142" y="548925"/>
                </a:cubicBezTo>
                <a:cubicBezTo>
                  <a:pt x="359320" y="670559"/>
                  <a:pt x="252926" y="839818"/>
                  <a:pt x="181964" y="978883"/>
                </a:cubicBezTo>
                <a:moveTo>
                  <a:pt x="2609030" y="834770"/>
                </a:moveTo>
                <a:cubicBezTo>
                  <a:pt x="2387193" y="310038"/>
                  <a:pt x="1825884" y="-84583"/>
                  <a:pt x="1135417" y="15620"/>
                </a:cubicBezTo>
                <a:cubicBezTo>
                  <a:pt x="916532" y="47434"/>
                  <a:pt x="720317" y="138207"/>
                  <a:pt x="539438" y="265842"/>
                </a:cubicBezTo>
                <a:cubicBezTo>
                  <a:pt x="399992" y="364235"/>
                  <a:pt x="147103" y="665606"/>
                  <a:pt x="131196" y="762856"/>
                </a:cubicBezTo>
                <a:cubicBezTo>
                  <a:pt x="131196" y="762856"/>
                  <a:pt x="201300" y="658653"/>
                  <a:pt x="231399" y="623029"/>
                </a:cubicBezTo>
                <a:cubicBezTo>
                  <a:pt x="312457" y="526922"/>
                  <a:pt x="408374" y="441292"/>
                  <a:pt x="478287" y="382428"/>
                </a:cubicBezTo>
                <a:cubicBezTo>
                  <a:pt x="548201" y="323468"/>
                  <a:pt x="591158" y="298513"/>
                  <a:pt x="671073" y="254602"/>
                </a:cubicBezTo>
                <a:cubicBezTo>
                  <a:pt x="716984" y="231933"/>
                  <a:pt x="786230" y="210121"/>
                  <a:pt x="818330" y="204691"/>
                </a:cubicBezTo>
                <a:cubicBezTo>
                  <a:pt x="793279" y="221074"/>
                  <a:pt x="772895" y="227551"/>
                  <a:pt x="738605" y="245077"/>
                </a:cubicBezTo>
                <a:cubicBezTo>
                  <a:pt x="704315" y="262603"/>
                  <a:pt x="614209" y="322992"/>
                  <a:pt x="556106" y="368045"/>
                </a:cubicBezTo>
                <a:cubicBezTo>
                  <a:pt x="451141" y="449579"/>
                  <a:pt x="356462" y="540829"/>
                  <a:pt x="276071" y="647413"/>
                </a:cubicBezTo>
                <a:cubicBezTo>
                  <a:pt x="217874" y="724566"/>
                  <a:pt x="168534" y="806576"/>
                  <a:pt x="127100" y="893158"/>
                </a:cubicBezTo>
                <a:cubicBezTo>
                  <a:pt x="75284" y="1001553"/>
                  <a:pt x="39756" y="1115758"/>
                  <a:pt x="19658" y="1234344"/>
                </a:cubicBezTo>
                <a:cubicBezTo>
                  <a:pt x="-5297" y="1381410"/>
                  <a:pt x="-8631" y="1528381"/>
                  <a:pt x="22135" y="1675161"/>
                </a:cubicBezTo>
                <a:cubicBezTo>
                  <a:pt x="34803" y="1735645"/>
                  <a:pt x="53948" y="1794223"/>
                  <a:pt x="74618" y="1852421"/>
                </a:cubicBezTo>
                <a:cubicBezTo>
                  <a:pt x="123290" y="1989486"/>
                  <a:pt x="194061" y="2114359"/>
                  <a:pt x="284834" y="2227325"/>
                </a:cubicBezTo>
                <a:cubicBezTo>
                  <a:pt x="408088" y="2380582"/>
                  <a:pt x="557440" y="2501836"/>
                  <a:pt x="734414" y="2589656"/>
                </a:cubicBezTo>
                <a:cubicBezTo>
                  <a:pt x="883766" y="2663761"/>
                  <a:pt x="1040643" y="2710528"/>
                  <a:pt x="1205997" y="2726149"/>
                </a:cubicBezTo>
                <a:cubicBezTo>
                  <a:pt x="1413166" y="2745771"/>
                  <a:pt x="1615953" y="2723768"/>
                  <a:pt x="1812644" y="2651950"/>
                </a:cubicBezTo>
                <a:cubicBezTo>
                  <a:pt x="1955996" y="2599562"/>
                  <a:pt x="2085440" y="2524886"/>
                  <a:pt x="2197550" y="2420683"/>
                </a:cubicBezTo>
                <a:cubicBezTo>
                  <a:pt x="2354712" y="2274569"/>
                  <a:pt x="2454153" y="2093404"/>
                  <a:pt x="2517495" y="1890902"/>
                </a:cubicBezTo>
                <a:cubicBezTo>
                  <a:pt x="2554166" y="1773745"/>
                  <a:pt x="2578740" y="1653634"/>
                  <a:pt x="2592075" y="1531429"/>
                </a:cubicBezTo>
                <a:cubicBezTo>
                  <a:pt x="2595885" y="1496758"/>
                  <a:pt x="2600362" y="1462087"/>
                  <a:pt x="2604553" y="1427511"/>
                </a:cubicBezTo>
                <a:cubicBezTo>
                  <a:pt x="2620746" y="1538763"/>
                  <a:pt x="2618269" y="1649634"/>
                  <a:pt x="2603791" y="1760219"/>
                </a:cubicBezTo>
                <a:cubicBezTo>
                  <a:pt x="2589218" y="1871757"/>
                  <a:pt x="2557404" y="1979199"/>
                  <a:pt x="2515875" y="2090070"/>
                </a:cubicBezTo>
                <a:cubicBezTo>
                  <a:pt x="2556452" y="2059971"/>
                  <a:pt x="2630271" y="1897665"/>
                  <a:pt x="2668847" y="1760981"/>
                </a:cubicBezTo>
                <a:cubicBezTo>
                  <a:pt x="2757715" y="1445323"/>
                  <a:pt x="2735998" y="1134903"/>
                  <a:pt x="2609125" y="834865"/>
                </a:cubicBezTo>
              </a:path>
            </a:pathLst>
          </a:custGeom>
          <a:solidFill>
            <a:schemeClr val="bg1"/>
          </a:solidFill>
          <a:ln w="9525" cap="flat">
            <a:noFill/>
            <a:prstDash val="solid"/>
            <a:miter/>
          </a:ln>
        </p:spPr>
        <p:txBody>
          <a:bodyPr rtlCol="0" anchor="ctr"/>
          <a:lstStyle/>
          <a:p>
            <a:pPr algn="ctr"/>
            <a:r>
              <a:rPr lang="de-CH" sz="2000" b="1" dirty="0">
                <a:solidFill>
                  <a:schemeClr val="accent1"/>
                </a:solidFill>
                <a:latin typeface="Arial" panose="020B0604020202020204" pitchFamily="34" charset="0"/>
                <a:cs typeface="Arial" panose="020B0604020202020204" pitchFamily="34" charset="0"/>
              </a:rPr>
              <a:t>Gemeinsam für die Biodiversität </a:t>
            </a:r>
            <a:r>
              <a:rPr lang="de-CH" sz="2000" dirty="0">
                <a:solidFill>
                  <a:schemeClr val="accent1"/>
                </a:solidFill>
                <a:latin typeface="Arial" panose="020B0604020202020204" pitchFamily="34" charset="0"/>
                <a:cs typeface="Arial" panose="020B0604020202020204" pitchFamily="34" charset="0"/>
              </a:rPr>
              <a:t>– </a:t>
            </a:r>
          </a:p>
          <a:p>
            <a:pPr algn="ctr"/>
            <a:r>
              <a:rPr lang="de-CH" sz="2000" dirty="0">
                <a:solidFill>
                  <a:schemeClr val="accent1"/>
                </a:solidFill>
                <a:latin typeface="Arial" panose="020B0604020202020204" pitchFamily="34" charset="0"/>
                <a:cs typeface="Arial" panose="020B0604020202020204" pitchFamily="34" charset="0"/>
              </a:rPr>
              <a:t>lokal bis weltweit</a:t>
            </a:r>
          </a:p>
        </p:txBody>
      </p:sp>
    </p:spTree>
    <p:extLst>
      <p:ext uri="{BB962C8B-B14F-4D97-AF65-F5344CB8AC3E}">
        <p14:creationId xmlns:p14="http://schemas.microsoft.com/office/powerpoint/2010/main" val="394235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51952-5798-352B-850B-43D656F74B27}"/>
              </a:ext>
            </a:extLst>
          </p:cNvPr>
          <p:cNvSpPr>
            <a:spLocks noGrp="1"/>
          </p:cNvSpPr>
          <p:nvPr>
            <p:ph type="title"/>
          </p:nvPr>
        </p:nvSpPr>
        <p:spPr>
          <a:xfrm>
            <a:off x="606425" y="759222"/>
            <a:ext cx="10979150" cy="672732"/>
          </a:xfrm>
        </p:spPr>
        <p:txBody>
          <a:bodyPr anchor="t">
            <a:normAutofit/>
          </a:bodyPr>
          <a:lstStyle/>
          <a:p>
            <a:r>
              <a:rPr lang="de-CH" b="1" dirty="0">
                <a:latin typeface="Arial" panose="020B0604020202020204" pitchFamily="34" charset="0"/>
                <a:cs typeface="Arial" panose="020B0604020202020204" pitchFamily="34" charset="0"/>
              </a:rPr>
              <a:t>Politisches</a:t>
            </a:r>
          </a:p>
        </p:txBody>
      </p:sp>
      <p:sp>
        <p:nvSpPr>
          <p:cNvPr id="3" name="Inhaltsplatzhalter 2">
            <a:extLst>
              <a:ext uri="{FF2B5EF4-FFF2-40B4-BE49-F238E27FC236}">
                <a16:creationId xmlns:a16="http://schemas.microsoft.com/office/drawing/2014/main" id="{3DF137BC-714F-6B60-06B6-3C4BCDD91FD8}"/>
              </a:ext>
            </a:extLst>
          </p:cNvPr>
          <p:cNvSpPr>
            <a:spLocks noGrp="1"/>
          </p:cNvSpPr>
          <p:nvPr>
            <p:ph idx="1"/>
          </p:nvPr>
        </p:nvSpPr>
        <p:spPr>
          <a:xfrm>
            <a:off x="6419181" y="1758950"/>
            <a:ext cx="5251824" cy="4824519"/>
          </a:xfrm>
        </p:spPr>
        <p:txBody>
          <a:bodyPr>
            <a:normAutofit/>
          </a:bodyPr>
          <a:lstStyle/>
          <a:p>
            <a:pPr lvl="1">
              <a:lnSpc>
                <a:spcPct val="97000"/>
              </a:lnSpc>
            </a:pPr>
            <a:r>
              <a:rPr lang="de-CH" sz="2000" b="1" dirty="0">
                <a:latin typeface="Arial" panose="020B0604020202020204" pitchFamily="34" charset="0"/>
                <a:cs typeface="Arial" panose="020B0604020202020204" pitchFamily="34" charset="0"/>
              </a:rPr>
              <a:t>Angriffe auf die Natur werden fortgesetzt</a:t>
            </a:r>
          </a:p>
          <a:p>
            <a:pPr lvl="1">
              <a:lnSpc>
                <a:spcPct val="97000"/>
              </a:lnSpc>
            </a:pPr>
            <a:endParaRPr lang="de-CH" sz="1100" dirty="0">
              <a:latin typeface="Arial" panose="020B0604020202020204" pitchFamily="34" charset="0"/>
              <a:cs typeface="Arial" panose="020B0604020202020204" pitchFamily="34" charset="0"/>
            </a:endParaRPr>
          </a:p>
          <a:p>
            <a:pPr marL="552450" indent="-552450">
              <a:lnSpc>
                <a:spcPct val="97000"/>
              </a:lnSpc>
              <a:spcBef>
                <a:spcPts val="110"/>
              </a:spcBef>
              <a:buFont typeface="+mj-lt"/>
              <a:buAutoNum type="arabicPeriod"/>
            </a:pPr>
            <a:endParaRPr lang="de-CH" sz="1100" dirty="0">
              <a:latin typeface="Arial" panose="020B0604020202020204" pitchFamily="34" charset="0"/>
              <a:cs typeface="Arial" panose="020B0604020202020204" pitchFamily="34" charset="0"/>
            </a:endParaRPr>
          </a:p>
          <a:p>
            <a:pPr marL="552450" indent="-552450">
              <a:lnSpc>
                <a:spcPct val="97000"/>
              </a:lnSpc>
              <a:spcBef>
                <a:spcPts val="110"/>
              </a:spcBef>
              <a:buFont typeface="+mj-lt"/>
              <a:buAutoNum type="arabicPeriod"/>
            </a:pPr>
            <a:r>
              <a:rPr lang="de-CH" sz="2000" dirty="0">
                <a:latin typeface="Arial" panose="020B0604020202020204" pitchFamily="34" charset="0"/>
                <a:cs typeface="Arial" panose="020B0604020202020204" pitchFamily="34" charset="0"/>
              </a:rPr>
              <a:t>Verpflichtung für BFF auf Ackerland wieder gestrichen, Versprechen gebrochen</a:t>
            </a:r>
          </a:p>
          <a:p>
            <a:pPr marL="552450" indent="-552450">
              <a:lnSpc>
                <a:spcPct val="97000"/>
              </a:lnSpc>
              <a:spcBef>
                <a:spcPts val="110"/>
              </a:spcBef>
              <a:buFont typeface="+mj-lt"/>
              <a:buAutoNum type="arabicPeriod"/>
            </a:pPr>
            <a:endParaRPr lang="de-CH" sz="1100" dirty="0">
              <a:latin typeface="Arial" panose="020B0604020202020204" pitchFamily="34" charset="0"/>
              <a:cs typeface="Arial" panose="020B0604020202020204" pitchFamily="34" charset="0"/>
            </a:endParaRPr>
          </a:p>
          <a:p>
            <a:pPr marL="552450" indent="-552450">
              <a:lnSpc>
                <a:spcPct val="97000"/>
              </a:lnSpc>
              <a:spcBef>
                <a:spcPts val="110"/>
              </a:spcBef>
              <a:buFont typeface="+mj-lt"/>
              <a:buAutoNum type="arabicPeriod"/>
            </a:pPr>
            <a:r>
              <a:rPr lang="de-CH" sz="2000" dirty="0">
                <a:latin typeface="Arial" panose="020B0604020202020204" pitchFamily="34" charset="0"/>
                <a:cs typeface="Arial" panose="020B0604020202020204" pitchFamily="34" charset="0"/>
              </a:rPr>
              <a:t>Statt biodiversitäts-schädigende Anreize und Subventionen zu reformieren, werden Ausreden gesucht</a:t>
            </a:r>
          </a:p>
          <a:p>
            <a:pPr marL="552450" indent="-552450">
              <a:lnSpc>
                <a:spcPct val="97000"/>
              </a:lnSpc>
              <a:spcBef>
                <a:spcPts val="110"/>
              </a:spcBef>
              <a:buFont typeface="+mj-lt"/>
              <a:buAutoNum type="arabicPeriod"/>
            </a:pPr>
            <a:endParaRPr lang="de-CH" sz="1100" dirty="0">
              <a:latin typeface="Arial" panose="020B0604020202020204" pitchFamily="34" charset="0"/>
              <a:cs typeface="Arial" panose="020B0604020202020204" pitchFamily="34" charset="0"/>
            </a:endParaRPr>
          </a:p>
          <a:p>
            <a:pPr marL="552450" indent="-552450">
              <a:lnSpc>
                <a:spcPct val="97000"/>
              </a:lnSpc>
              <a:spcBef>
                <a:spcPts val="110"/>
              </a:spcBef>
              <a:buFont typeface="+mj-lt"/>
              <a:buAutoNum type="arabicPeriod"/>
            </a:pPr>
            <a:r>
              <a:rPr lang="de-CH" sz="2000" dirty="0">
                <a:latin typeface="Arial" panose="020B0604020202020204" pitchFamily="34" charset="0"/>
                <a:cs typeface="Arial" panose="020B0604020202020204" pitchFamily="34" charset="0"/>
              </a:rPr>
              <a:t>Ständerats-Kommission will jetzt Verbandsbeschwerderecht für 16 Wasserkraft-Projekte abschaffen</a:t>
            </a:r>
          </a:p>
        </p:txBody>
      </p:sp>
      <p:pic>
        <p:nvPicPr>
          <p:cNvPr id="5" name="Grafik 10">
            <a:extLst>
              <a:ext uri="{FF2B5EF4-FFF2-40B4-BE49-F238E27FC236}">
                <a16:creationId xmlns:a16="http://schemas.microsoft.com/office/drawing/2014/main" id="{CE249C37-DAA9-13DC-52A1-E0221832E9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1758950"/>
            <a:ext cx="6012000" cy="5099050"/>
          </a:xfrm>
          <a:prstGeom prst="rect">
            <a:avLst/>
          </a:prstGeom>
          <a:noFill/>
        </p:spPr>
      </p:pic>
    </p:spTree>
    <p:extLst>
      <p:ext uri="{BB962C8B-B14F-4D97-AF65-F5344CB8AC3E}">
        <p14:creationId xmlns:p14="http://schemas.microsoft.com/office/powerpoint/2010/main" val="182710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2DD1-EBE7-E247-2C97-2B6B2091DA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C3972F-0E0F-3354-AD80-12CB2D6F17A3}"/>
              </a:ext>
            </a:extLst>
          </p:cNvPr>
          <p:cNvSpPr>
            <a:spLocks noGrp="1"/>
          </p:cNvSpPr>
          <p:nvPr>
            <p:ph type="title"/>
          </p:nvPr>
        </p:nvSpPr>
        <p:spPr>
          <a:xfrm>
            <a:off x="606425" y="759222"/>
            <a:ext cx="10979150" cy="672732"/>
          </a:xfrm>
        </p:spPr>
        <p:txBody>
          <a:bodyPr anchor="t">
            <a:normAutofit/>
          </a:bodyPr>
          <a:lstStyle/>
          <a:p>
            <a:r>
              <a:rPr lang="de-CH" b="1" dirty="0">
                <a:latin typeface="Arial" panose="020B0604020202020204" pitchFamily="34" charset="0"/>
                <a:cs typeface="Arial" panose="020B0604020202020204" pitchFamily="34" charset="0"/>
              </a:rPr>
              <a:t>Biodiversitätsinitiative</a:t>
            </a:r>
          </a:p>
        </p:txBody>
      </p:sp>
      <p:sp>
        <p:nvSpPr>
          <p:cNvPr id="3" name="Inhaltsplatzhalter 2">
            <a:extLst>
              <a:ext uri="{FF2B5EF4-FFF2-40B4-BE49-F238E27FC236}">
                <a16:creationId xmlns:a16="http://schemas.microsoft.com/office/drawing/2014/main" id="{48BD9D9B-C700-CB28-0CB6-CBDF3948353A}"/>
              </a:ext>
            </a:extLst>
          </p:cNvPr>
          <p:cNvSpPr>
            <a:spLocks noGrp="1"/>
          </p:cNvSpPr>
          <p:nvPr>
            <p:ph idx="1"/>
          </p:nvPr>
        </p:nvSpPr>
        <p:spPr>
          <a:xfrm>
            <a:off x="6598800" y="1758950"/>
            <a:ext cx="5251824" cy="4168321"/>
          </a:xfrm>
        </p:spPr>
        <p:txBody>
          <a:bodyPr>
            <a:noAutofit/>
          </a:bodyPr>
          <a:lstStyle/>
          <a:p>
            <a:pPr lvl="1">
              <a:lnSpc>
                <a:spcPct val="97000"/>
              </a:lnSpc>
            </a:pPr>
            <a:r>
              <a:rPr lang="de-CH" sz="2200" b="1" dirty="0">
                <a:latin typeface="Arial" panose="020B0604020202020204" pitchFamily="34" charset="0"/>
                <a:cs typeface="Arial" panose="020B0604020202020204" pitchFamily="34" charset="0"/>
              </a:rPr>
              <a:t>Herzlichen Dank für Euren Einsatz!</a:t>
            </a:r>
          </a:p>
          <a:p>
            <a:pPr lvl="1">
              <a:lnSpc>
                <a:spcPct val="97000"/>
              </a:lnSpc>
            </a:pPr>
            <a:endParaRPr lang="de-CH" sz="2200" dirty="0">
              <a:latin typeface="Arial" panose="020B0604020202020204" pitchFamily="34" charset="0"/>
              <a:cs typeface="Arial" panose="020B0604020202020204" pitchFamily="34" charset="0"/>
            </a:endParaRPr>
          </a:p>
          <a:p>
            <a:pPr lvl="1">
              <a:lnSpc>
                <a:spcPct val="97000"/>
              </a:lnSpc>
            </a:pPr>
            <a:r>
              <a:rPr lang="de-CH" sz="2200" dirty="0">
                <a:latin typeface="Arial" panose="020B0604020202020204" pitchFamily="34" charset="0"/>
                <a:cs typeface="Arial" panose="020B0604020202020204" pitchFamily="34" charset="0"/>
              </a:rPr>
              <a:t>Über 70% der Stimmberechtigten sagten: </a:t>
            </a:r>
          </a:p>
          <a:p>
            <a:pPr lvl="1">
              <a:lnSpc>
                <a:spcPct val="97000"/>
              </a:lnSpc>
            </a:pPr>
            <a:endParaRPr lang="de-CH" sz="2200" dirty="0">
              <a:latin typeface="Arial" panose="020B0604020202020204" pitchFamily="34" charset="0"/>
              <a:cs typeface="Arial" panose="020B0604020202020204" pitchFamily="34" charset="0"/>
            </a:endParaRPr>
          </a:p>
          <a:p>
            <a:pPr lvl="1">
              <a:lnSpc>
                <a:spcPct val="97000"/>
              </a:lnSpc>
            </a:pPr>
            <a:r>
              <a:rPr lang="de-CH" sz="2200" i="1" dirty="0">
                <a:latin typeface="Arial" panose="020B0604020202020204" pitchFamily="34" charset="0"/>
                <a:cs typeface="Arial" panose="020B0604020202020204" pitchFamily="34" charset="0"/>
              </a:rPr>
              <a:t>«Die Folgen der Zerstörung unserer Natur sind für Gesundheit, Wirtschaft und zukünftige Generationen gravierend.»</a:t>
            </a:r>
          </a:p>
          <a:p>
            <a:pPr lvl="1">
              <a:lnSpc>
                <a:spcPct val="97000"/>
              </a:lnSpc>
            </a:pPr>
            <a:endParaRPr lang="de-CH" sz="2200" dirty="0">
              <a:latin typeface="Arial" panose="020B0604020202020204" pitchFamily="34" charset="0"/>
              <a:cs typeface="Arial" panose="020B0604020202020204" pitchFamily="34" charset="0"/>
            </a:endParaRPr>
          </a:p>
          <a:p>
            <a:pPr lvl="1">
              <a:lnSpc>
                <a:spcPct val="97000"/>
              </a:lnSpc>
            </a:pPr>
            <a:r>
              <a:rPr lang="de-CH" sz="2200" dirty="0">
                <a:latin typeface="Arial" panose="020B0604020202020204" pitchFamily="34" charset="0"/>
                <a:cs typeface="Arial" panose="020B0604020202020204" pitchFamily="34" charset="0"/>
              </a:rPr>
              <a:t>BR Rösti betonte die Bedeutung der Biodiversität, machte Versprechungen.</a:t>
            </a:r>
          </a:p>
          <a:p>
            <a:pPr lvl="1">
              <a:lnSpc>
                <a:spcPct val="97000"/>
              </a:lnSpc>
            </a:pPr>
            <a:endParaRPr lang="de-CH" sz="2200" dirty="0">
              <a:latin typeface="Arial" panose="020B0604020202020204" pitchFamily="34" charset="0"/>
              <a:cs typeface="Arial" panose="020B0604020202020204" pitchFamily="34" charset="0"/>
            </a:endParaRPr>
          </a:p>
          <a:p>
            <a:pPr lvl="1">
              <a:lnSpc>
                <a:spcPct val="97000"/>
              </a:lnSpc>
            </a:pPr>
            <a:r>
              <a:rPr lang="de-CH" sz="2200" dirty="0">
                <a:latin typeface="Arial" panose="020B0604020202020204" pitchFamily="34" charset="0"/>
                <a:cs typeface="Arial" panose="020B0604020202020204" pitchFamily="34" charset="0"/>
              </a:rPr>
              <a:t>Niederlage war angesichts globaler Krisen und Kriege vorprogrammiert.</a:t>
            </a:r>
          </a:p>
        </p:txBody>
      </p:sp>
      <p:pic>
        <p:nvPicPr>
          <p:cNvPr id="8" name="Picture 7" descr="A bee on a flower&#10;&#10;Description automatically generated">
            <a:extLst>
              <a:ext uri="{FF2B5EF4-FFF2-40B4-BE49-F238E27FC236}">
                <a16:creationId xmlns:a16="http://schemas.microsoft.com/office/drawing/2014/main" id="{91F5FCFC-3363-3432-6054-E59FAEDABE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494858"/>
            <a:ext cx="6096000" cy="3031844"/>
          </a:xfrm>
          <a:prstGeom prst="rect">
            <a:avLst/>
          </a:prstGeom>
        </p:spPr>
      </p:pic>
    </p:spTree>
    <p:extLst>
      <p:ext uri="{BB962C8B-B14F-4D97-AF65-F5344CB8AC3E}">
        <p14:creationId xmlns:p14="http://schemas.microsoft.com/office/powerpoint/2010/main" val="233554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A3BA2-427A-D34A-CB4D-1FC83E48E4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40C8A4-86B7-1ED3-EA8A-B919C76F482A}"/>
              </a:ext>
            </a:extLst>
          </p:cNvPr>
          <p:cNvSpPr>
            <a:spLocks noGrp="1"/>
          </p:cNvSpPr>
          <p:nvPr>
            <p:ph type="title"/>
          </p:nvPr>
        </p:nvSpPr>
        <p:spPr>
          <a:xfrm>
            <a:off x="606425" y="759222"/>
            <a:ext cx="5992377" cy="672732"/>
          </a:xfrm>
        </p:spPr>
        <p:txBody>
          <a:bodyPr anchor="t">
            <a:noAutofit/>
          </a:bodyPr>
          <a:lstStyle/>
          <a:p>
            <a:r>
              <a:rPr lang="de-CH" sz="4000" b="1" dirty="0">
                <a:latin typeface="Arial" panose="020B0604020202020204" pitchFamily="34" charset="0"/>
                <a:cs typeface="Arial" panose="020B0604020202020204" pitchFamily="34" charset="0"/>
              </a:rPr>
              <a:t>Biodiversitätsinitiative</a:t>
            </a:r>
          </a:p>
        </p:txBody>
      </p:sp>
      <p:sp>
        <p:nvSpPr>
          <p:cNvPr id="3" name="Inhaltsplatzhalter 2">
            <a:extLst>
              <a:ext uri="{FF2B5EF4-FFF2-40B4-BE49-F238E27FC236}">
                <a16:creationId xmlns:a16="http://schemas.microsoft.com/office/drawing/2014/main" id="{C35B5284-A21C-ADAA-679E-BDC7E8D36D62}"/>
              </a:ext>
            </a:extLst>
          </p:cNvPr>
          <p:cNvSpPr>
            <a:spLocks noGrp="1"/>
          </p:cNvSpPr>
          <p:nvPr>
            <p:ph idx="1"/>
          </p:nvPr>
        </p:nvSpPr>
        <p:spPr>
          <a:xfrm>
            <a:off x="606425" y="1963784"/>
            <a:ext cx="5489575" cy="4362386"/>
          </a:xfrm>
        </p:spPr>
        <p:txBody>
          <a:bodyPr>
            <a:noAutofit/>
          </a:bodyPr>
          <a:lstStyle/>
          <a:p>
            <a:pPr lvl="1">
              <a:lnSpc>
                <a:spcPct val="97000"/>
              </a:lnSpc>
              <a:spcAft>
                <a:spcPts val="600"/>
              </a:spcAft>
            </a:pPr>
            <a:r>
              <a:rPr lang="de-CH" sz="2200" b="1" dirty="0">
                <a:latin typeface="Arial" panose="020B0604020202020204" pitchFamily="34" charset="0"/>
                <a:cs typeface="Arial" panose="020B0604020202020204" pitchFamily="34" charset="0"/>
              </a:rPr>
              <a:t>Positiv:</a:t>
            </a:r>
          </a:p>
          <a:p>
            <a:pPr marL="342900" lvl="1" indent="-342900">
              <a:lnSpc>
                <a:spcPct val="97000"/>
              </a:lnSpc>
              <a:spcAft>
                <a:spcPts val="600"/>
              </a:spcAft>
              <a:buFont typeface="Arial" panose="020B0604020202020204" pitchFamily="34" charset="0"/>
              <a:buChar char="•"/>
            </a:pPr>
            <a:r>
              <a:rPr lang="de-CH" sz="2200" dirty="0">
                <a:latin typeface="Arial" panose="020B0604020202020204" pitchFamily="34" charset="0"/>
                <a:cs typeface="Arial" panose="020B0604020202020204" pitchFamily="34" charset="0"/>
              </a:rPr>
              <a:t>Biodiversität fast täglich in Medien.</a:t>
            </a:r>
          </a:p>
          <a:p>
            <a:pPr marL="342900" lvl="1" indent="-342900">
              <a:lnSpc>
                <a:spcPct val="97000"/>
              </a:lnSpc>
              <a:spcAft>
                <a:spcPts val="600"/>
              </a:spcAft>
              <a:buFont typeface="Arial" panose="020B0604020202020204" pitchFamily="34" charset="0"/>
              <a:buChar char="•"/>
            </a:pPr>
            <a:r>
              <a:rPr lang="de-CH" sz="2200" dirty="0">
                <a:latin typeface="Arial" panose="020B0604020202020204" pitchFamily="34" charset="0"/>
                <a:cs typeface="Arial" panose="020B0604020202020204" pitchFamily="34" charset="0"/>
              </a:rPr>
              <a:t>Natur als Lebensgrundlage.</a:t>
            </a:r>
          </a:p>
          <a:p>
            <a:pPr marL="342900" lvl="1" indent="-342900">
              <a:lnSpc>
                <a:spcPct val="97000"/>
              </a:lnSpc>
              <a:spcAft>
                <a:spcPts val="600"/>
              </a:spcAft>
              <a:buFont typeface="Arial" panose="020B0604020202020204" pitchFamily="34" charset="0"/>
              <a:buChar char="•"/>
            </a:pPr>
            <a:r>
              <a:rPr lang="de-CH" sz="2200" dirty="0">
                <a:latin typeface="Arial" panose="020B0604020202020204" pitchFamily="34" charset="0"/>
                <a:cs typeface="Arial" panose="020B0604020202020204" pitchFamily="34" charset="0"/>
              </a:rPr>
              <a:t>Wissenschaft schaltet sich in öffentliche Debatte ein.</a:t>
            </a:r>
          </a:p>
          <a:p>
            <a:pPr marL="342900" lvl="1" indent="-342900">
              <a:lnSpc>
                <a:spcPct val="97000"/>
              </a:lnSpc>
              <a:spcAft>
                <a:spcPts val="600"/>
              </a:spcAft>
              <a:buFont typeface="Arial" panose="020B0604020202020204" pitchFamily="34" charset="0"/>
              <a:buChar char="•"/>
            </a:pPr>
            <a:r>
              <a:rPr lang="de-CH" sz="2200" dirty="0">
                <a:latin typeface="Arial" panose="020B0604020202020204" pitchFamily="34" charset="0"/>
                <a:cs typeface="Arial" panose="020B0604020202020204" pitchFamily="34" charset="0"/>
              </a:rPr>
              <a:t>BR Rösti musste zahlreiche Versprechen abgeben.</a:t>
            </a:r>
          </a:p>
          <a:p>
            <a:pPr marL="342900" lvl="1" indent="-342900">
              <a:lnSpc>
                <a:spcPct val="97000"/>
              </a:lnSpc>
              <a:spcAft>
                <a:spcPts val="600"/>
              </a:spcAft>
              <a:buFont typeface="Arial" panose="020B0604020202020204" pitchFamily="34" charset="0"/>
              <a:buChar char="•"/>
            </a:pPr>
            <a:r>
              <a:rPr lang="de-CH" sz="2200" dirty="0">
                <a:latin typeface="Arial" panose="020B0604020202020204" pitchFamily="34" charset="0"/>
                <a:cs typeface="Arial" panose="020B0604020202020204" pitchFamily="34" charset="0"/>
              </a:rPr>
              <a:t>Unsere Seite faktenbasiert und respektvoll.</a:t>
            </a:r>
          </a:p>
          <a:p>
            <a:pPr lvl="1">
              <a:lnSpc>
                <a:spcPct val="97000"/>
              </a:lnSpc>
              <a:spcAft>
                <a:spcPts val="600"/>
              </a:spcAft>
            </a:pPr>
            <a:endParaRPr lang="de-CH" sz="2200" dirty="0">
              <a:latin typeface="Arial" panose="020B0604020202020204" pitchFamily="34" charset="0"/>
              <a:cs typeface="Arial" panose="020B0604020202020204" pitchFamily="34" charset="0"/>
            </a:endParaRPr>
          </a:p>
          <a:p>
            <a:pPr lvl="1">
              <a:lnSpc>
                <a:spcPct val="97000"/>
              </a:lnSpc>
              <a:spcAft>
                <a:spcPts val="600"/>
              </a:spcAft>
            </a:pPr>
            <a:r>
              <a:rPr lang="de-CH" sz="2200" dirty="0">
                <a:latin typeface="Arial" panose="020B0604020202020204" pitchFamily="34" charset="0"/>
                <a:cs typeface="Arial" panose="020B0604020202020204" pitchFamily="34" charset="0"/>
              </a:rPr>
              <a:t>Wie erreichen wir künftig noch mehr Menschen?</a:t>
            </a:r>
          </a:p>
        </p:txBody>
      </p:sp>
      <p:sp>
        <p:nvSpPr>
          <p:cNvPr id="15" name="Text Placeholder 3">
            <a:extLst>
              <a:ext uri="{FF2B5EF4-FFF2-40B4-BE49-F238E27FC236}">
                <a16:creationId xmlns:a16="http://schemas.microsoft.com/office/drawing/2014/main" id="{8B6EAECF-A929-15A8-D01D-9E1CA11785C5}"/>
              </a:ext>
            </a:extLst>
          </p:cNvPr>
          <p:cNvSpPr>
            <a:spLocks noGrp="1"/>
          </p:cNvSpPr>
          <p:nvPr>
            <p:ph type="body" sz="quarter" idx="13"/>
          </p:nvPr>
        </p:nvSpPr>
        <p:spPr>
          <a:xfrm>
            <a:off x="606425" y="-1"/>
            <a:ext cx="4986775" cy="759223"/>
          </a:xfrm>
        </p:spPr>
        <p:txBody>
          <a:bodyPr/>
          <a:lstStyle/>
          <a:p>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087410D-3982-0B82-EFA5-175C0AF7FF4C}"/>
              </a:ext>
            </a:extLst>
          </p:cNvPr>
          <p:cNvPicPr>
            <a:picLocks noChangeAspect="1"/>
          </p:cNvPicPr>
          <p:nvPr/>
        </p:nvPicPr>
        <p:blipFill>
          <a:blip r:embed="rId3"/>
          <a:srcRect l="32924" r="3300"/>
          <a:stretch/>
        </p:blipFill>
        <p:spPr>
          <a:xfrm flipH="1">
            <a:off x="6180000" y="10"/>
            <a:ext cx="6012000" cy="6857990"/>
          </a:xfrm>
          <a:prstGeom prst="rect">
            <a:avLst/>
          </a:prstGeom>
          <a:noFill/>
        </p:spPr>
      </p:pic>
      <p:sp>
        <p:nvSpPr>
          <p:cNvPr id="14" name="Text Placeholder 5">
            <a:extLst>
              <a:ext uri="{FF2B5EF4-FFF2-40B4-BE49-F238E27FC236}">
                <a16:creationId xmlns:a16="http://schemas.microsoft.com/office/drawing/2014/main" id="{93C87F25-FF75-A70C-D98B-032B4B7BD4F4}"/>
              </a:ext>
            </a:extLst>
          </p:cNvPr>
          <p:cNvSpPr>
            <a:spLocks noGrp="1"/>
          </p:cNvSpPr>
          <p:nvPr>
            <p:ph type="body" sz="quarter" idx="20"/>
          </p:nvPr>
        </p:nvSpPr>
        <p:spPr>
          <a:xfrm>
            <a:off x="10302000" y="5673600"/>
            <a:ext cx="1890000" cy="1184400"/>
          </a:xfrm>
        </p:spPr>
        <p:txBody>
          <a:bodyPr/>
          <a:lstStyle/>
          <a:p>
            <a:endParaRPr lang="en-US">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A79C1333-D8B2-6133-E3A7-7D1B2615D96E}"/>
              </a:ext>
            </a:extLst>
          </p:cNvPr>
          <p:cNvSpPr>
            <a:spLocks noGrp="1"/>
          </p:cNvSpPr>
          <p:nvPr>
            <p:ph type="body" sz="quarter" idx="21"/>
          </p:nvPr>
        </p:nvSpPr>
        <p:spPr>
          <a:xfrm>
            <a:off x="11075229" y="5994263"/>
            <a:ext cx="874800" cy="655200"/>
          </a:xfrm>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93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E69AC-A518-1383-A51B-1D225BB6F67A}"/>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BirdLife-Marketingkonzept</a:t>
            </a:r>
          </a:p>
        </p:txBody>
      </p:sp>
      <p:pic>
        <p:nvPicPr>
          <p:cNvPr id="30" name="Bildplatzhalter 29">
            <a:extLst>
              <a:ext uri="{FF2B5EF4-FFF2-40B4-BE49-F238E27FC236}">
                <a16:creationId xmlns:a16="http://schemas.microsoft.com/office/drawing/2014/main" id="{9AFB8BC8-68C0-49BB-C02F-BB3E5AA4D84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9510799" y="-24549"/>
            <a:ext cx="2681201" cy="2681201"/>
          </a:xfrm>
        </p:spPr>
      </p:pic>
      <p:sp>
        <p:nvSpPr>
          <p:cNvPr id="3" name="Inhaltsplatzhalter 2">
            <a:extLst>
              <a:ext uri="{FF2B5EF4-FFF2-40B4-BE49-F238E27FC236}">
                <a16:creationId xmlns:a16="http://schemas.microsoft.com/office/drawing/2014/main" id="{783D8D93-5CE1-948E-A88E-1948256B1EA7}"/>
              </a:ext>
            </a:extLst>
          </p:cNvPr>
          <p:cNvSpPr>
            <a:spLocks noGrp="1"/>
          </p:cNvSpPr>
          <p:nvPr>
            <p:ph idx="1"/>
          </p:nvPr>
        </p:nvSpPr>
        <p:spPr>
          <a:xfrm>
            <a:off x="632671" y="2390483"/>
            <a:ext cx="5354421" cy="5062644"/>
          </a:xfrm>
        </p:spPr>
        <p:txBody>
          <a:bodyPr/>
          <a:lstStyle/>
          <a:p>
            <a:r>
              <a:rPr lang="de-CH" dirty="0">
                <a:latin typeface="Arial" panose="020B0604020202020204" pitchFamily="34" charset="0"/>
                <a:cs typeface="Arial" panose="020B0604020202020204" pitchFamily="34" charset="0"/>
              </a:rPr>
              <a:t>Gemeinsame Ziele </a:t>
            </a:r>
          </a:p>
          <a:p>
            <a:endParaRPr lang="de-CH" dirty="0">
              <a:latin typeface="Arial" panose="020B0604020202020204" pitchFamily="34" charset="0"/>
              <a:cs typeface="Arial" panose="020B0604020202020204" pitchFamily="34" charset="0"/>
            </a:endParaRPr>
          </a:p>
          <a:p>
            <a:pPr marL="457200" indent="-457200">
              <a:buFont typeface="+mj-lt"/>
              <a:buAutoNum type="arabicPeriod"/>
            </a:pPr>
            <a:r>
              <a:rPr lang="de-CH" dirty="0">
                <a:latin typeface="Arial" panose="020B0604020202020204" pitchFamily="34" charset="0"/>
                <a:cs typeface="Arial" panose="020B0604020202020204" pitchFamily="34" charset="0"/>
              </a:rPr>
              <a:t>Wachstum der BirdLife-Familie</a:t>
            </a:r>
          </a:p>
          <a:p>
            <a:pPr marL="457200" indent="-457200">
              <a:buFont typeface="+mj-lt"/>
              <a:buAutoNum type="arabicPeriod"/>
            </a:pPr>
            <a:endParaRPr lang="de-CH" dirty="0">
              <a:latin typeface="Arial" panose="020B0604020202020204" pitchFamily="34" charset="0"/>
              <a:cs typeface="Arial" panose="020B0604020202020204" pitchFamily="34" charset="0"/>
            </a:endParaRPr>
          </a:p>
          <a:p>
            <a:pPr marL="457200" indent="-457200">
              <a:buFont typeface="+mj-lt"/>
              <a:buAutoNum type="arabicPeriod"/>
            </a:pPr>
            <a:r>
              <a:rPr lang="de-CH" dirty="0">
                <a:latin typeface="Arial" panose="020B0604020202020204" pitchFamily="34" charset="0"/>
                <a:cs typeface="Arial" panose="020B0604020202020204" pitchFamily="34" charset="0"/>
              </a:rPr>
              <a:t>Die Marke BirdLife wird geschärft, die Sichtbarkeit erhöht</a:t>
            </a:r>
          </a:p>
          <a:p>
            <a:pPr marL="457200" indent="-457200">
              <a:buFont typeface="+mj-lt"/>
              <a:buAutoNum type="arabicPeriod"/>
            </a:pPr>
            <a:endParaRPr lang="de-CH" dirty="0">
              <a:latin typeface="Arial" panose="020B0604020202020204" pitchFamily="34" charset="0"/>
              <a:cs typeface="Arial" panose="020B0604020202020204" pitchFamily="34" charset="0"/>
            </a:endParaRPr>
          </a:p>
          <a:p>
            <a:pPr marL="457200" indent="-457200">
              <a:buFont typeface="+mj-lt"/>
              <a:buAutoNum type="arabicPeriod"/>
            </a:pPr>
            <a:r>
              <a:rPr lang="de-CH" dirty="0">
                <a:latin typeface="Arial" panose="020B0604020202020204" pitchFamily="34" charset="0"/>
                <a:cs typeface="Arial" panose="020B0604020202020204" pitchFamily="34" charset="0"/>
              </a:rPr>
              <a:t>BirdLife tritt als EIN Verband auf und stärkt seine Glaubwürdigkeit</a:t>
            </a:r>
          </a:p>
          <a:p>
            <a:pPr marL="342900" indent="-342900">
              <a:buFont typeface="Arial" panose="020B0604020202020204" pitchFamily="34" charset="0"/>
              <a:buChar char="•"/>
            </a:pPr>
            <a:endParaRPr lang="de-CH" dirty="0">
              <a:latin typeface="Arial" panose="020B0604020202020204" pitchFamily="34" charset="0"/>
              <a:cs typeface="Arial" panose="020B0604020202020204" pitchFamily="34" charset="0"/>
            </a:endParaRPr>
          </a:p>
        </p:txBody>
      </p:sp>
      <p:sp>
        <p:nvSpPr>
          <p:cNvPr id="6" name="Inhaltsplatzhalter 2">
            <a:extLst>
              <a:ext uri="{FF2B5EF4-FFF2-40B4-BE49-F238E27FC236}">
                <a16:creationId xmlns:a16="http://schemas.microsoft.com/office/drawing/2014/main" id="{4687EA84-FCA3-04B4-400B-2DC68D36476C}"/>
              </a:ext>
            </a:extLst>
          </p:cNvPr>
          <p:cNvSpPr txBox="1">
            <a:spLocks/>
          </p:cNvSpPr>
          <p:nvPr/>
        </p:nvSpPr>
        <p:spPr>
          <a:xfrm>
            <a:off x="606425" y="1774444"/>
            <a:ext cx="12106144" cy="486945"/>
          </a:xfrm>
          <a:prstGeom prst="rect">
            <a:avLst/>
          </a:prstGeom>
        </p:spPr>
        <p:txBody>
          <a:bodyPr vert="horz" lIns="0" tIns="0" rIns="0" bIns="0" rtlCol="0">
            <a:noAutofit/>
          </a:bodyPr>
          <a:lstStyle>
            <a:lvl1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1pPr>
            <a:lvl2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j-lt"/>
                <a:ea typeface="+mn-ea"/>
                <a:cs typeface="+mn-cs"/>
              </a:defRPr>
            </a:lvl2pPr>
            <a:lvl3pPr marL="360000" indent="-360000" algn="l" defTabSz="914400" rtl="0" eaLnBrk="1" latinLnBrk="0" hangingPunct="1">
              <a:lnSpc>
                <a:spcPct val="107000"/>
              </a:lnSpc>
              <a:spcBef>
                <a:spcPts val="1350"/>
              </a:spcBef>
              <a:buFont typeface="Arial" panose="020B0604020202020204" pitchFamily="34" charset="0"/>
              <a:buChar char="•"/>
              <a:defRPr sz="2100" kern="1200">
                <a:solidFill>
                  <a:schemeClr val="tx1"/>
                </a:solidFill>
                <a:latin typeface="+mn-lt"/>
                <a:ea typeface="+mn-ea"/>
                <a:cs typeface="+mn-cs"/>
              </a:defRPr>
            </a:lvl3pPr>
            <a:lvl4pPr marL="720000" indent="-360000" algn="l" defTabSz="914400" rtl="0" eaLnBrk="1" latinLnBrk="0" hangingPunct="1">
              <a:lnSpc>
                <a:spcPct val="107000"/>
              </a:lnSpc>
              <a:spcBef>
                <a:spcPts val="0"/>
              </a:spcBef>
              <a:buFont typeface="Arial" panose="020B0604020202020204" pitchFamily="34" charset="0"/>
              <a:buChar char="•"/>
              <a:defRPr sz="2100" kern="1200">
                <a:solidFill>
                  <a:schemeClr val="tx1"/>
                </a:solidFill>
                <a:latin typeface="+mn-lt"/>
                <a:ea typeface="+mn-ea"/>
                <a:cs typeface="+mn-cs"/>
              </a:defRPr>
            </a:lvl4pPr>
            <a:lvl5pPr marL="360000" indent="-360000" algn="l" defTabSz="914400" rtl="0" eaLnBrk="1" latinLnBrk="0" hangingPunct="1">
              <a:lnSpc>
                <a:spcPct val="107000"/>
              </a:lnSpc>
              <a:spcBef>
                <a:spcPts val="0"/>
              </a:spcBef>
              <a:buFont typeface="+mj-lt"/>
              <a:buAutoNum type="arabicPeriod"/>
              <a:defRPr sz="2100" kern="1200">
                <a:solidFill>
                  <a:schemeClr val="tx1"/>
                </a:solidFill>
                <a:latin typeface="+mn-lt"/>
                <a:ea typeface="+mn-ea"/>
                <a:cs typeface="+mn-cs"/>
              </a:defRPr>
            </a:lvl5pPr>
            <a:lvl6pPr marL="360000" indent="-360000" algn="l" defTabSz="914400" rtl="0" eaLnBrk="1" latinLnBrk="0" hangingPunct="1">
              <a:lnSpc>
                <a:spcPct val="107000"/>
              </a:lnSpc>
              <a:spcBef>
                <a:spcPts val="0"/>
              </a:spcBef>
              <a:buFont typeface="+mj-lt"/>
              <a:buAutoNum type="alphaLcParenR"/>
              <a:defRPr sz="2100" kern="1200">
                <a:solidFill>
                  <a:schemeClr val="tx1"/>
                </a:solidFill>
                <a:latin typeface="+mn-lt"/>
                <a:ea typeface="+mn-ea"/>
                <a:cs typeface="+mn-cs"/>
              </a:defRPr>
            </a:lvl6pPr>
            <a:lvl7pPr marL="0" indent="0" algn="l" defTabSz="914400" rtl="0" eaLnBrk="1" latinLnBrk="0" hangingPunct="1">
              <a:lnSpc>
                <a:spcPct val="107000"/>
              </a:lnSpc>
              <a:spcBef>
                <a:spcPts val="0"/>
              </a:spcBef>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8pPr>
            <a:lvl9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9pPr>
          </a:lstStyle>
          <a:p>
            <a:pPr marL="0" lvl="2" indent="0">
              <a:buFont typeface="Arial" panose="020B0604020202020204" pitchFamily="34" charset="0"/>
              <a:buNone/>
            </a:pPr>
            <a:r>
              <a:rPr lang="de-CH" sz="2200" b="1" dirty="0">
                <a:latin typeface="Arial" panose="020B0604020202020204" pitchFamily="34" charset="0"/>
                <a:cs typeface="Arial" panose="020B0604020202020204" pitchFamily="34" charset="0"/>
              </a:rPr>
              <a:t>Marketingkonzept 2025 – 2030: Gemeinsam abheben!</a:t>
            </a:r>
          </a:p>
        </p:txBody>
      </p:sp>
    </p:spTree>
    <p:extLst>
      <p:ext uri="{BB962C8B-B14F-4D97-AF65-F5344CB8AC3E}">
        <p14:creationId xmlns:p14="http://schemas.microsoft.com/office/powerpoint/2010/main" val="201770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27DD-D4A1-529E-BD5F-D2BFFE3BDA4F}"/>
              </a:ext>
            </a:extLst>
          </p:cNvPr>
          <p:cNvSpPr>
            <a:spLocks noGrp="1"/>
          </p:cNvSpPr>
          <p:nvPr>
            <p:ph type="title"/>
          </p:nvPr>
        </p:nvSpPr>
        <p:spPr/>
        <p:txBody>
          <a:bodyPr/>
          <a:lstStyle/>
          <a:p>
            <a:r>
              <a:rPr lang="en-CH" b="1" dirty="0">
                <a:latin typeface="Arial" panose="020B0604020202020204" pitchFamily="34" charset="0"/>
                <a:cs typeface="Arial" panose="020B0604020202020204" pitchFamily="34" charset="0"/>
              </a:rPr>
              <a:t>Grundkurse &amp; Mitgliederwerbung</a:t>
            </a:r>
          </a:p>
        </p:txBody>
      </p:sp>
      <p:pic>
        <p:nvPicPr>
          <p:cNvPr id="6" name="Picture 5">
            <a:extLst>
              <a:ext uri="{FF2B5EF4-FFF2-40B4-BE49-F238E27FC236}">
                <a16:creationId xmlns:a16="http://schemas.microsoft.com/office/drawing/2014/main" id="{F197979B-06A0-1842-F758-D49036251F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456" y="1828986"/>
            <a:ext cx="3021604" cy="4269792"/>
          </a:xfrm>
          <a:prstGeom prst="rect">
            <a:avLst/>
          </a:prstGeom>
        </p:spPr>
      </p:pic>
      <p:pic>
        <p:nvPicPr>
          <p:cNvPr id="10" name="Picture 9">
            <a:extLst>
              <a:ext uri="{FF2B5EF4-FFF2-40B4-BE49-F238E27FC236}">
                <a16:creationId xmlns:a16="http://schemas.microsoft.com/office/drawing/2014/main" id="{ECDAE367-1484-0F3B-F075-2867D5CA6AD5}"/>
              </a:ext>
            </a:extLst>
          </p:cNvPr>
          <p:cNvPicPr>
            <a:picLocks noChangeAspect="1"/>
          </p:cNvPicPr>
          <p:nvPr/>
        </p:nvPicPr>
        <p:blipFill>
          <a:blip r:embed="rId4" cstate="screen">
            <a:extLst>
              <a:ext uri="{28A0092B-C50C-407E-A947-70E740481C1C}">
                <a14:useLocalDpi xmlns:a14="http://schemas.microsoft.com/office/drawing/2010/main"/>
              </a:ext>
            </a:extLst>
          </a:blip>
          <a:srcRect t="-565"/>
          <a:stretch/>
        </p:blipFill>
        <p:spPr>
          <a:xfrm rot="21272138">
            <a:off x="4703670" y="2068636"/>
            <a:ext cx="3198918" cy="4002494"/>
          </a:xfrm>
          <a:prstGeom prst="rect">
            <a:avLst/>
          </a:prstGeom>
        </p:spPr>
      </p:pic>
      <p:pic>
        <p:nvPicPr>
          <p:cNvPr id="11" name="Picture 10">
            <a:extLst>
              <a:ext uri="{FF2B5EF4-FFF2-40B4-BE49-F238E27FC236}">
                <a16:creationId xmlns:a16="http://schemas.microsoft.com/office/drawing/2014/main" id="{0A38E771-F206-B619-4378-98213B4A947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056916">
            <a:off x="8441065" y="2376462"/>
            <a:ext cx="2196886" cy="4190698"/>
          </a:xfrm>
          <a:prstGeom prst="rect">
            <a:avLst/>
          </a:prstGeom>
        </p:spPr>
      </p:pic>
      <p:sp>
        <p:nvSpPr>
          <p:cNvPr id="5" name="TextBox 4">
            <a:extLst>
              <a:ext uri="{FF2B5EF4-FFF2-40B4-BE49-F238E27FC236}">
                <a16:creationId xmlns:a16="http://schemas.microsoft.com/office/drawing/2014/main" id="{33B665A7-ED8E-7DB6-AA71-AFD0B30E2033}"/>
              </a:ext>
            </a:extLst>
          </p:cNvPr>
          <p:cNvSpPr txBox="1"/>
          <p:nvPr/>
        </p:nvSpPr>
        <p:spPr>
          <a:xfrm>
            <a:off x="495559" y="6214348"/>
            <a:ext cx="4868333" cy="369332"/>
          </a:xfrm>
          <a:prstGeom prst="rect">
            <a:avLst/>
          </a:prstGeom>
          <a:solidFill>
            <a:schemeClr val="bg1">
              <a:alpha val="80000"/>
            </a:schemeClr>
          </a:solidFill>
        </p:spPr>
        <p:txBody>
          <a:bodyPr wrap="square">
            <a:spAutoFit/>
          </a:bodyPr>
          <a:lstStyle/>
          <a:p>
            <a:r>
              <a:rPr lang="en-GB" b="0" i="0" u="none" strike="noStrike" dirty="0" err="1">
                <a:solidFill>
                  <a:srgbClr val="000000"/>
                </a:solidFill>
                <a:effectLst/>
                <a:latin typeface="Arial" panose="020B0604020202020204" pitchFamily="34" charset="0"/>
              </a:rPr>
              <a:t>birdlife.ch</a:t>
            </a:r>
            <a:r>
              <a:rPr lang="en-GB" b="0" i="0" u="none" strike="noStrike" dirty="0">
                <a:solidFill>
                  <a:srgbClr val="000000"/>
                </a:solidFill>
                <a:effectLst/>
                <a:latin typeface="Arial" panose="020B0604020202020204" pitchFamily="34" charset="0"/>
              </a:rPr>
              <a:t>/</a:t>
            </a:r>
            <a:r>
              <a:rPr lang="en-GB" b="0" i="0" u="none" strike="noStrike" dirty="0" err="1">
                <a:solidFill>
                  <a:srgbClr val="000000"/>
                </a:solidFill>
                <a:effectLst/>
                <a:latin typeface="Arial" panose="020B0604020202020204" pitchFamily="34" charset="0"/>
              </a:rPr>
              <a:t>verbandsstaerkung</a:t>
            </a:r>
            <a:endParaRPr lang="en-CH" dirty="0"/>
          </a:p>
        </p:txBody>
      </p:sp>
    </p:spTree>
    <p:extLst>
      <p:ext uri="{BB962C8B-B14F-4D97-AF65-F5344CB8AC3E}">
        <p14:creationId xmlns:p14="http://schemas.microsoft.com/office/powerpoint/2010/main" val="58820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544C8C4-288D-4BE7-AACB-8C69945682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4990" y="5171145"/>
            <a:ext cx="2350634" cy="1654930"/>
          </a:xfrm>
          <a:prstGeom prst="rect">
            <a:avLst/>
          </a:prstGeom>
        </p:spPr>
      </p:pic>
      <p:sp>
        <p:nvSpPr>
          <p:cNvPr id="3" name="Inhaltsplatzhalter 2">
            <a:extLst>
              <a:ext uri="{FF2B5EF4-FFF2-40B4-BE49-F238E27FC236}">
                <a16:creationId xmlns:a16="http://schemas.microsoft.com/office/drawing/2014/main" id="{88D0D93D-0628-3BDD-A1DF-6F0365D0D23F}"/>
              </a:ext>
            </a:extLst>
          </p:cNvPr>
          <p:cNvSpPr>
            <a:spLocks noGrp="1"/>
          </p:cNvSpPr>
          <p:nvPr>
            <p:ph idx="1"/>
          </p:nvPr>
        </p:nvSpPr>
        <p:spPr>
          <a:xfrm>
            <a:off x="6194429" y="1987945"/>
            <a:ext cx="5404232" cy="4362386"/>
          </a:xfrm>
        </p:spPr>
        <p:txBody>
          <a:bodyPr>
            <a:normAutofit/>
          </a:bodyPr>
          <a:lstStyle/>
          <a:p>
            <a:pPr marL="0" lvl="2" indent="0">
              <a:buNone/>
            </a:pPr>
            <a:r>
              <a:rPr lang="de-CH" dirty="0">
                <a:latin typeface="Arial" panose="020B0604020202020204" pitchFamily="34" charset="0"/>
                <a:cs typeface="Arial" panose="020B0604020202020204" pitchFamily="34" charset="0"/>
              </a:rPr>
              <a:t>Das BirdLife Corporate Design (CD) für KV und Sektionen</a:t>
            </a:r>
            <a:br>
              <a:rPr lang="de-CH" dirty="0">
                <a:latin typeface="Arial" panose="020B0604020202020204" pitchFamily="34" charset="0"/>
                <a:cs typeface="Arial" panose="020B0604020202020204" pitchFamily="34" charset="0"/>
              </a:rPr>
            </a:br>
            <a:endParaRPr lang="de-CH" dirty="0">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7E35D36C-BE79-F4C7-87A1-638A0FE939D4}"/>
              </a:ext>
            </a:extLst>
          </p:cNvPr>
          <p:cNvSpPr>
            <a:spLocks noGrp="1"/>
          </p:cNvSpPr>
          <p:nvPr>
            <p:ph type="body" sz="quarter" idx="20"/>
          </p:nvPr>
        </p:nvSpPr>
        <p:spPr>
          <a:xfrm>
            <a:off x="10302000" y="5673600"/>
            <a:ext cx="1890000" cy="1184400"/>
          </a:xfrm>
        </p:spPr>
        <p:txBody>
          <a:bodyPr/>
          <a:lstStyle/>
          <a:p>
            <a:endParaRPr lang="en-US"/>
          </a:p>
        </p:txBody>
      </p:sp>
      <p:sp>
        <p:nvSpPr>
          <p:cNvPr id="6" name="Titel 1">
            <a:extLst>
              <a:ext uri="{FF2B5EF4-FFF2-40B4-BE49-F238E27FC236}">
                <a16:creationId xmlns:a16="http://schemas.microsoft.com/office/drawing/2014/main" id="{FDE05F45-5749-E844-09DC-C77E285B6A97}"/>
              </a:ext>
            </a:extLst>
          </p:cNvPr>
          <p:cNvSpPr>
            <a:spLocks noGrp="1"/>
          </p:cNvSpPr>
          <p:nvPr>
            <p:ph type="title"/>
          </p:nvPr>
        </p:nvSpPr>
        <p:spPr>
          <a:xfrm>
            <a:off x="606424" y="759221"/>
            <a:ext cx="11585575" cy="748241"/>
          </a:xfrm>
        </p:spPr>
        <p:txBody>
          <a:bodyPr anchor="t">
            <a:noAutofit/>
          </a:bodyPr>
          <a:lstStyle/>
          <a:p>
            <a:r>
              <a:rPr lang="de-CH" b="1" dirty="0">
                <a:latin typeface="Arial" panose="020B0604020202020204" pitchFamily="34" charset="0"/>
                <a:cs typeface="Arial" panose="020B0604020202020204" pitchFamily="34" charset="0"/>
              </a:rPr>
              <a:t>Moderner Auftritt für die BirdLife-Familie</a:t>
            </a:r>
          </a:p>
        </p:txBody>
      </p:sp>
      <p:sp>
        <p:nvSpPr>
          <p:cNvPr id="16" name="Text Placeholder 7">
            <a:extLst>
              <a:ext uri="{FF2B5EF4-FFF2-40B4-BE49-F238E27FC236}">
                <a16:creationId xmlns:a16="http://schemas.microsoft.com/office/drawing/2014/main" id="{ACFFE346-1BFD-54DB-DF9D-6A048B847CC5}"/>
              </a:ext>
            </a:extLst>
          </p:cNvPr>
          <p:cNvSpPr>
            <a:spLocks noGrp="1"/>
          </p:cNvSpPr>
          <p:nvPr>
            <p:ph type="body" sz="quarter" idx="21"/>
          </p:nvPr>
        </p:nvSpPr>
        <p:spPr>
          <a:xfrm>
            <a:off x="11075229" y="5994263"/>
            <a:ext cx="874800" cy="655200"/>
          </a:xfrm>
        </p:spPr>
        <p:txBody>
          <a:bodyPr/>
          <a:lstStyle/>
          <a:p>
            <a:endParaRPr lang="en-US" dirty="0"/>
          </a:p>
        </p:txBody>
      </p:sp>
      <p:pic>
        <p:nvPicPr>
          <p:cNvPr id="17" name="Grafik 4" descr="Ein Bild, das Text, Vogel, Falke, Raubvogel enthält.&#10;&#10;Automatisch generierte Beschreibung">
            <a:extLst>
              <a:ext uri="{FF2B5EF4-FFF2-40B4-BE49-F238E27FC236}">
                <a16:creationId xmlns:a16="http://schemas.microsoft.com/office/drawing/2014/main" id="{2E83FEBF-2519-467B-1D84-683EB3F0CE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879" y="2691563"/>
            <a:ext cx="1480640" cy="2096482"/>
          </a:xfrm>
          <a:prstGeom prst="rect">
            <a:avLst/>
          </a:prstGeom>
          <a:ln>
            <a:solidFill>
              <a:schemeClr val="tx1">
                <a:lumMod val="50000"/>
                <a:lumOff val="50000"/>
              </a:schemeClr>
            </a:solidFill>
          </a:ln>
        </p:spPr>
      </p:pic>
      <p:pic>
        <p:nvPicPr>
          <p:cNvPr id="11" name="Grafik 5" descr="Ein Bild, das Vogel, Text, Schnabel, sitzender Vogel enthält.&#10;&#10;Automatisch generierte Beschreibung">
            <a:extLst>
              <a:ext uri="{FF2B5EF4-FFF2-40B4-BE49-F238E27FC236}">
                <a16:creationId xmlns:a16="http://schemas.microsoft.com/office/drawing/2014/main" id="{7F4BC3B7-1D24-C532-BEC5-881168B189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5279" y="2691563"/>
            <a:ext cx="1516037" cy="2099128"/>
          </a:xfrm>
          <a:prstGeom prst="rect">
            <a:avLst/>
          </a:prstGeom>
          <a:ln>
            <a:solidFill>
              <a:schemeClr val="tx1">
                <a:lumMod val="50000"/>
                <a:lumOff val="50000"/>
              </a:schemeClr>
            </a:solidFill>
          </a:ln>
        </p:spPr>
      </p:pic>
      <p:pic>
        <p:nvPicPr>
          <p:cNvPr id="22" name="Picture 21">
            <a:extLst>
              <a:ext uri="{FF2B5EF4-FFF2-40B4-BE49-F238E27FC236}">
                <a16:creationId xmlns:a16="http://schemas.microsoft.com/office/drawing/2014/main" id="{4654EE77-AEBB-6FD9-34FD-1A64E5C23B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6740" y="2680505"/>
            <a:ext cx="1504483" cy="2118200"/>
          </a:xfrm>
          <a:prstGeom prst="rect">
            <a:avLst/>
          </a:prstGeom>
        </p:spPr>
      </p:pic>
      <p:sp>
        <p:nvSpPr>
          <p:cNvPr id="23" name="Grafik 16">
            <a:extLst>
              <a:ext uri="{FF2B5EF4-FFF2-40B4-BE49-F238E27FC236}">
                <a16:creationId xmlns:a16="http://schemas.microsoft.com/office/drawing/2014/main" id="{AB4F74F3-1410-929D-6C32-A5352CF7B05B}"/>
              </a:ext>
            </a:extLst>
          </p:cNvPr>
          <p:cNvSpPr>
            <a:spLocks noChangeAspect="1"/>
          </p:cNvSpPr>
          <p:nvPr/>
        </p:nvSpPr>
        <p:spPr>
          <a:xfrm rot="20515984">
            <a:off x="4490902" y="4868750"/>
            <a:ext cx="2450863" cy="2460059"/>
          </a:xfrm>
          <a:custGeom>
            <a:avLst/>
            <a:gdLst>
              <a:gd name="connsiteX0" fmla="*/ 182060 w 2722766"/>
              <a:gd name="connsiteY0" fmla="*/ 978979 h 2732982"/>
              <a:gd name="connsiteX1" fmla="*/ 122624 w 2722766"/>
              <a:gd name="connsiteY1" fmla="*/ 1088611 h 2732982"/>
              <a:gd name="connsiteX2" fmla="*/ 183488 w 2722766"/>
              <a:gd name="connsiteY2" fmla="*/ 933449 h 2732982"/>
              <a:gd name="connsiteX3" fmla="*/ 392467 w 2722766"/>
              <a:gd name="connsiteY3" fmla="*/ 615695 h 2732982"/>
              <a:gd name="connsiteX4" fmla="*/ 457142 w 2722766"/>
              <a:gd name="connsiteY4" fmla="*/ 548925 h 2732982"/>
              <a:gd name="connsiteX5" fmla="*/ 181964 w 2722766"/>
              <a:gd name="connsiteY5" fmla="*/ 978883 h 2732982"/>
              <a:gd name="connsiteX6" fmla="*/ 2609030 w 2722766"/>
              <a:gd name="connsiteY6" fmla="*/ 834770 h 2732982"/>
              <a:gd name="connsiteX7" fmla="*/ 1135417 w 2722766"/>
              <a:gd name="connsiteY7" fmla="*/ 15620 h 2732982"/>
              <a:gd name="connsiteX8" fmla="*/ 539438 w 2722766"/>
              <a:gd name="connsiteY8" fmla="*/ 265842 h 2732982"/>
              <a:gd name="connsiteX9" fmla="*/ 131196 w 2722766"/>
              <a:gd name="connsiteY9" fmla="*/ 762856 h 2732982"/>
              <a:gd name="connsiteX10" fmla="*/ 231399 w 2722766"/>
              <a:gd name="connsiteY10" fmla="*/ 623029 h 2732982"/>
              <a:gd name="connsiteX11" fmla="*/ 478287 w 2722766"/>
              <a:gd name="connsiteY11" fmla="*/ 382428 h 2732982"/>
              <a:gd name="connsiteX12" fmla="*/ 671073 w 2722766"/>
              <a:gd name="connsiteY12" fmla="*/ 254602 h 2732982"/>
              <a:gd name="connsiteX13" fmla="*/ 818330 w 2722766"/>
              <a:gd name="connsiteY13" fmla="*/ 204691 h 2732982"/>
              <a:gd name="connsiteX14" fmla="*/ 738605 w 2722766"/>
              <a:gd name="connsiteY14" fmla="*/ 245077 h 2732982"/>
              <a:gd name="connsiteX15" fmla="*/ 556106 w 2722766"/>
              <a:gd name="connsiteY15" fmla="*/ 368045 h 2732982"/>
              <a:gd name="connsiteX16" fmla="*/ 276071 w 2722766"/>
              <a:gd name="connsiteY16" fmla="*/ 647413 h 2732982"/>
              <a:gd name="connsiteX17" fmla="*/ 127100 w 2722766"/>
              <a:gd name="connsiteY17" fmla="*/ 893158 h 2732982"/>
              <a:gd name="connsiteX18" fmla="*/ 19658 w 2722766"/>
              <a:gd name="connsiteY18" fmla="*/ 1234344 h 2732982"/>
              <a:gd name="connsiteX19" fmla="*/ 22135 w 2722766"/>
              <a:gd name="connsiteY19" fmla="*/ 1675161 h 2732982"/>
              <a:gd name="connsiteX20" fmla="*/ 74618 w 2722766"/>
              <a:gd name="connsiteY20" fmla="*/ 1852421 h 2732982"/>
              <a:gd name="connsiteX21" fmla="*/ 284834 w 2722766"/>
              <a:gd name="connsiteY21" fmla="*/ 2227325 h 2732982"/>
              <a:gd name="connsiteX22" fmla="*/ 734414 w 2722766"/>
              <a:gd name="connsiteY22" fmla="*/ 2589656 h 2732982"/>
              <a:gd name="connsiteX23" fmla="*/ 1205997 w 2722766"/>
              <a:gd name="connsiteY23" fmla="*/ 2726149 h 2732982"/>
              <a:gd name="connsiteX24" fmla="*/ 1812644 w 2722766"/>
              <a:gd name="connsiteY24" fmla="*/ 2651950 h 2732982"/>
              <a:gd name="connsiteX25" fmla="*/ 2197550 w 2722766"/>
              <a:gd name="connsiteY25" fmla="*/ 2420683 h 2732982"/>
              <a:gd name="connsiteX26" fmla="*/ 2517495 w 2722766"/>
              <a:gd name="connsiteY26" fmla="*/ 1890902 h 2732982"/>
              <a:gd name="connsiteX27" fmla="*/ 2592075 w 2722766"/>
              <a:gd name="connsiteY27" fmla="*/ 1531429 h 2732982"/>
              <a:gd name="connsiteX28" fmla="*/ 2604553 w 2722766"/>
              <a:gd name="connsiteY28" fmla="*/ 1427511 h 2732982"/>
              <a:gd name="connsiteX29" fmla="*/ 2603791 w 2722766"/>
              <a:gd name="connsiteY29" fmla="*/ 1760219 h 2732982"/>
              <a:gd name="connsiteX30" fmla="*/ 2515875 w 2722766"/>
              <a:gd name="connsiteY30" fmla="*/ 2090070 h 2732982"/>
              <a:gd name="connsiteX31" fmla="*/ 2668847 w 2722766"/>
              <a:gd name="connsiteY31" fmla="*/ 1760981 h 2732982"/>
              <a:gd name="connsiteX32" fmla="*/ 2609125 w 2722766"/>
              <a:gd name="connsiteY32" fmla="*/ 834865 h 27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22766" h="2732982">
                <a:moveTo>
                  <a:pt x="182060" y="978979"/>
                </a:moveTo>
                <a:lnTo>
                  <a:pt x="122624" y="1088611"/>
                </a:lnTo>
                <a:cubicBezTo>
                  <a:pt x="131387" y="1032604"/>
                  <a:pt x="159676" y="983455"/>
                  <a:pt x="183488" y="933449"/>
                </a:cubicBezTo>
                <a:cubicBezTo>
                  <a:pt x="238543" y="818006"/>
                  <a:pt x="310076" y="713136"/>
                  <a:pt x="392467" y="615695"/>
                </a:cubicBezTo>
                <a:cubicBezTo>
                  <a:pt x="411041" y="593788"/>
                  <a:pt x="432472" y="574261"/>
                  <a:pt x="457142" y="548925"/>
                </a:cubicBezTo>
                <a:cubicBezTo>
                  <a:pt x="359320" y="670559"/>
                  <a:pt x="252926" y="839818"/>
                  <a:pt x="181964" y="978883"/>
                </a:cubicBezTo>
                <a:moveTo>
                  <a:pt x="2609030" y="834770"/>
                </a:moveTo>
                <a:cubicBezTo>
                  <a:pt x="2387193" y="310038"/>
                  <a:pt x="1825884" y="-84583"/>
                  <a:pt x="1135417" y="15620"/>
                </a:cubicBezTo>
                <a:cubicBezTo>
                  <a:pt x="916532" y="47434"/>
                  <a:pt x="720317" y="138207"/>
                  <a:pt x="539438" y="265842"/>
                </a:cubicBezTo>
                <a:cubicBezTo>
                  <a:pt x="399992" y="364235"/>
                  <a:pt x="147103" y="665606"/>
                  <a:pt x="131196" y="762856"/>
                </a:cubicBezTo>
                <a:cubicBezTo>
                  <a:pt x="131196" y="762856"/>
                  <a:pt x="201300" y="658653"/>
                  <a:pt x="231399" y="623029"/>
                </a:cubicBezTo>
                <a:cubicBezTo>
                  <a:pt x="312457" y="526922"/>
                  <a:pt x="408374" y="441292"/>
                  <a:pt x="478287" y="382428"/>
                </a:cubicBezTo>
                <a:cubicBezTo>
                  <a:pt x="548201" y="323468"/>
                  <a:pt x="591158" y="298513"/>
                  <a:pt x="671073" y="254602"/>
                </a:cubicBezTo>
                <a:cubicBezTo>
                  <a:pt x="716984" y="231933"/>
                  <a:pt x="786230" y="210121"/>
                  <a:pt x="818330" y="204691"/>
                </a:cubicBezTo>
                <a:cubicBezTo>
                  <a:pt x="793279" y="221074"/>
                  <a:pt x="772895" y="227551"/>
                  <a:pt x="738605" y="245077"/>
                </a:cubicBezTo>
                <a:cubicBezTo>
                  <a:pt x="704315" y="262603"/>
                  <a:pt x="614209" y="322992"/>
                  <a:pt x="556106" y="368045"/>
                </a:cubicBezTo>
                <a:cubicBezTo>
                  <a:pt x="451141" y="449579"/>
                  <a:pt x="356462" y="540829"/>
                  <a:pt x="276071" y="647413"/>
                </a:cubicBezTo>
                <a:cubicBezTo>
                  <a:pt x="217874" y="724566"/>
                  <a:pt x="168534" y="806576"/>
                  <a:pt x="127100" y="893158"/>
                </a:cubicBezTo>
                <a:cubicBezTo>
                  <a:pt x="75284" y="1001553"/>
                  <a:pt x="39756" y="1115758"/>
                  <a:pt x="19658" y="1234344"/>
                </a:cubicBezTo>
                <a:cubicBezTo>
                  <a:pt x="-5297" y="1381410"/>
                  <a:pt x="-8631" y="1528381"/>
                  <a:pt x="22135" y="1675161"/>
                </a:cubicBezTo>
                <a:cubicBezTo>
                  <a:pt x="34803" y="1735645"/>
                  <a:pt x="53948" y="1794223"/>
                  <a:pt x="74618" y="1852421"/>
                </a:cubicBezTo>
                <a:cubicBezTo>
                  <a:pt x="123290" y="1989486"/>
                  <a:pt x="194061" y="2114359"/>
                  <a:pt x="284834" y="2227325"/>
                </a:cubicBezTo>
                <a:cubicBezTo>
                  <a:pt x="408088" y="2380582"/>
                  <a:pt x="557440" y="2501836"/>
                  <a:pt x="734414" y="2589656"/>
                </a:cubicBezTo>
                <a:cubicBezTo>
                  <a:pt x="883766" y="2663761"/>
                  <a:pt x="1040643" y="2710528"/>
                  <a:pt x="1205997" y="2726149"/>
                </a:cubicBezTo>
                <a:cubicBezTo>
                  <a:pt x="1413166" y="2745771"/>
                  <a:pt x="1615953" y="2723768"/>
                  <a:pt x="1812644" y="2651950"/>
                </a:cubicBezTo>
                <a:cubicBezTo>
                  <a:pt x="1955996" y="2599562"/>
                  <a:pt x="2085440" y="2524886"/>
                  <a:pt x="2197550" y="2420683"/>
                </a:cubicBezTo>
                <a:cubicBezTo>
                  <a:pt x="2354712" y="2274569"/>
                  <a:pt x="2454153" y="2093404"/>
                  <a:pt x="2517495" y="1890902"/>
                </a:cubicBezTo>
                <a:cubicBezTo>
                  <a:pt x="2554166" y="1773745"/>
                  <a:pt x="2578740" y="1653634"/>
                  <a:pt x="2592075" y="1531429"/>
                </a:cubicBezTo>
                <a:cubicBezTo>
                  <a:pt x="2595885" y="1496758"/>
                  <a:pt x="2600362" y="1462087"/>
                  <a:pt x="2604553" y="1427511"/>
                </a:cubicBezTo>
                <a:cubicBezTo>
                  <a:pt x="2620746" y="1538763"/>
                  <a:pt x="2618269" y="1649634"/>
                  <a:pt x="2603791" y="1760219"/>
                </a:cubicBezTo>
                <a:cubicBezTo>
                  <a:pt x="2589218" y="1871757"/>
                  <a:pt x="2557404" y="1979199"/>
                  <a:pt x="2515875" y="2090070"/>
                </a:cubicBezTo>
                <a:cubicBezTo>
                  <a:pt x="2556452" y="2059971"/>
                  <a:pt x="2630271" y="1897665"/>
                  <a:pt x="2668847" y="1760981"/>
                </a:cubicBezTo>
                <a:cubicBezTo>
                  <a:pt x="2757715" y="1445323"/>
                  <a:pt x="2735998" y="1134903"/>
                  <a:pt x="2609125" y="834865"/>
                </a:cubicBezTo>
              </a:path>
            </a:pathLst>
          </a:custGeom>
          <a:solidFill>
            <a:srgbClr val="50AF31"/>
          </a:solidFill>
          <a:ln w="9525" cap="flat">
            <a:noFill/>
            <a:prstDash val="solid"/>
            <a:miter/>
          </a:ln>
        </p:spPr>
        <p:txBody>
          <a:bodyPr rtlCol="0" anchor="ctr"/>
          <a:lstStyle/>
          <a:p>
            <a:pPr algn="ctr"/>
            <a:r>
              <a:rPr lang="en-GB" sz="2400" b="1" dirty="0" err="1">
                <a:solidFill>
                  <a:schemeClr val="bg1"/>
                </a:solidFill>
                <a:latin typeface="Arial" panose="020B0604020202020204" pitchFamily="34" charset="0"/>
                <a:cs typeface="Arial" panose="020B0604020202020204" pitchFamily="34" charset="0"/>
              </a:rPr>
              <a:t>birdlife.ch</a:t>
            </a:r>
            <a:r>
              <a:rPr lang="en-GB" sz="2400" b="1" dirty="0">
                <a:solidFill>
                  <a:schemeClr val="bg1"/>
                </a:solidFill>
                <a:latin typeface="Arial" panose="020B0604020202020204" pitchFamily="34" charset="0"/>
                <a:cs typeface="Arial" panose="020B0604020202020204" pitchFamily="34" charset="0"/>
              </a:rPr>
              <a:t>/</a:t>
            </a:r>
            <a:r>
              <a:rPr lang="en-GB" sz="2400" b="1" dirty="0" err="1">
                <a:solidFill>
                  <a:schemeClr val="bg1"/>
                </a:solidFill>
                <a:latin typeface="Arial" panose="020B0604020202020204" pitchFamily="34" charset="0"/>
                <a:cs typeface="Arial" panose="020B0604020202020204" pitchFamily="34" charset="0"/>
              </a:rPr>
              <a:t>fuer-sektionen</a:t>
            </a:r>
            <a:endParaRPr lang="de-CH" sz="2400" b="1" dirty="0">
              <a:solidFill>
                <a:schemeClr val="bg1"/>
              </a:solidFill>
              <a:latin typeface="Arial" panose="020B0604020202020204" pitchFamily="34" charset="0"/>
              <a:cs typeface="Arial" panose="020B0604020202020204" pitchFamily="34" charset="0"/>
            </a:endParaRPr>
          </a:p>
        </p:txBody>
      </p:sp>
      <p:sp>
        <p:nvSpPr>
          <p:cNvPr id="5" name="Inhaltsplatzhalter 2">
            <a:extLst>
              <a:ext uri="{FF2B5EF4-FFF2-40B4-BE49-F238E27FC236}">
                <a16:creationId xmlns:a16="http://schemas.microsoft.com/office/drawing/2014/main" id="{BD93296A-808A-9EAF-2F8C-C8DDB5E2A5CD}"/>
              </a:ext>
            </a:extLst>
          </p:cNvPr>
          <p:cNvSpPr txBox="1">
            <a:spLocks/>
          </p:cNvSpPr>
          <p:nvPr/>
        </p:nvSpPr>
        <p:spPr>
          <a:xfrm>
            <a:off x="620939" y="2004798"/>
            <a:ext cx="5404231" cy="4362386"/>
          </a:xfrm>
          <a:prstGeom prst="rect">
            <a:avLst/>
          </a:prstGeom>
        </p:spPr>
        <p:txBody>
          <a:bodyPr vert="horz" lIns="0" tIns="0" rIns="0" bIns="0" rtlCol="0">
            <a:normAutofit/>
          </a:bodyPr>
          <a:lstStyle>
            <a:lvl1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1pPr>
            <a:lvl2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j-lt"/>
                <a:ea typeface="+mn-ea"/>
                <a:cs typeface="+mn-cs"/>
              </a:defRPr>
            </a:lvl2pPr>
            <a:lvl3pPr marL="360000" indent="-360000" algn="l" defTabSz="914400" rtl="0" eaLnBrk="1" latinLnBrk="0" hangingPunct="1">
              <a:lnSpc>
                <a:spcPct val="107000"/>
              </a:lnSpc>
              <a:spcBef>
                <a:spcPts val="1350"/>
              </a:spcBef>
              <a:buFont typeface="Arial" panose="020B0604020202020204" pitchFamily="34" charset="0"/>
              <a:buChar char="•"/>
              <a:defRPr sz="2100" kern="1200">
                <a:solidFill>
                  <a:schemeClr val="tx1"/>
                </a:solidFill>
                <a:latin typeface="+mn-lt"/>
                <a:ea typeface="+mn-ea"/>
                <a:cs typeface="+mn-cs"/>
              </a:defRPr>
            </a:lvl3pPr>
            <a:lvl4pPr marL="720000" indent="-360000" algn="l" defTabSz="914400" rtl="0" eaLnBrk="1" latinLnBrk="0" hangingPunct="1">
              <a:lnSpc>
                <a:spcPct val="107000"/>
              </a:lnSpc>
              <a:spcBef>
                <a:spcPts val="0"/>
              </a:spcBef>
              <a:buFont typeface="Arial" panose="020B0604020202020204" pitchFamily="34" charset="0"/>
              <a:buChar char="•"/>
              <a:defRPr sz="2100" kern="1200">
                <a:solidFill>
                  <a:schemeClr val="tx1"/>
                </a:solidFill>
                <a:latin typeface="+mn-lt"/>
                <a:ea typeface="+mn-ea"/>
                <a:cs typeface="+mn-cs"/>
              </a:defRPr>
            </a:lvl4pPr>
            <a:lvl5pPr marL="360000" indent="-360000" algn="l" defTabSz="914400" rtl="0" eaLnBrk="1" latinLnBrk="0" hangingPunct="1">
              <a:lnSpc>
                <a:spcPct val="107000"/>
              </a:lnSpc>
              <a:spcBef>
                <a:spcPts val="0"/>
              </a:spcBef>
              <a:buFont typeface="+mj-lt"/>
              <a:buAutoNum type="arabicPeriod"/>
              <a:defRPr sz="2100" kern="1200">
                <a:solidFill>
                  <a:schemeClr val="tx1"/>
                </a:solidFill>
                <a:latin typeface="+mn-lt"/>
                <a:ea typeface="+mn-ea"/>
                <a:cs typeface="+mn-cs"/>
              </a:defRPr>
            </a:lvl5pPr>
            <a:lvl6pPr marL="360000" indent="-360000" algn="l" defTabSz="914400" rtl="0" eaLnBrk="1" latinLnBrk="0" hangingPunct="1">
              <a:lnSpc>
                <a:spcPct val="107000"/>
              </a:lnSpc>
              <a:spcBef>
                <a:spcPts val="0"/>
              </a:spcBef>
              <a:buFont typeface="+mj-lt"/>
              <a:buAutoNum type="alphaLcParenR"/>
              <a:defRPr sz="2100" kern="1200">
                <a:solidFill>
                  <a:schemeClr val="tx1"/>
                </a:solidFill>
                <a:latin typeface="+mn-lt"/>
                <a:ea typeface="+mn-ea"/>
                <a:cs typeface="+mn-cs"/>
              </a:defRPr>
            </a:lvl6pPr>
            <a:lvl7pPr marL="0" indent="0" algn="l" defTabSz="914400" rtl="0" eaLnBrk="1" latinLnBrk="0" hangingPunct="1">
              <a:lnSpc>
                <a:spcPct val="107000"/>
              </a:lnSpc>
              <a:spcBef>
                <a:spcPts val="0"/>
              </a:spcBef>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8pPr>
            <a:lvl9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9pPr>
          </a:lstStyle>
          <a:p>
            <a:pPr marL="0" lvl="2" indent="0">
              <a:buFont typeface="Arial" panose="020B0604020202020204" pitchFamily="34" charset="0"/>
              <a:buNone/>
            </a:pPr>
            <a:r>
              <a:rPr lang="de-CH" dirty="0">
                <a:latin typeface="Arial" panose="020B0604020202020204" pitchFamily="34" charset="0"/>
                <a:cs typeface="Arial" panose="020B0604020202020204" pitchFamily="34" charset="0"/>
              </a:rPr>
              <a:t>Neues BirdLife-Logo für Sektionen</a:t>
            </a:r>
            <a:br>
              <a:rPr lang="de-CH" dirty="0">
                <a:latin typeface="Arial" panose="020B0604020202020204" pitchFamily="34" charset="0"/>
                <a:cs typeface="Arial" panose="020B0604020202020204" pitchFamily="34" charset="0"/>
              </a:rPr>
            </a:br>
            <a:endParaRPr lang="de-CH" dirty="0">
              <a:latin typeface="Arial" panose="020B0604020202020204" pitchFamily="34" charset="0"/>
              <a:cs typeface="Arial" panose="020B0604020202020204" pitchFamily="34" charset="0"/>
            </a:endParaRPr>
          </a:p>
        </p:txBody>
      </p:sp>
      <p:pic>
        <p:nvPicPr>
          <p:cNvPr id="10" name="Picture 9" descr="A logo for a bird life&#10;&#10;Description automatically generated">
            <a:extLst>
              <a:ext uri="{FF2B5EF4-FFF2-40B4-BE49-F238E27FC236}">
                <a16:creationId xmlns:a16="http://schemas.microsoft.com/office/drawing/2014/main" id="{4E1E0155-0E09-9A7F-3508-555E5BA641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5934" y="2695899"/>
            <a:ext cx="3660988" cy="2479605"/>
          </a:xfrm>
          <a:prstGeom prst="rect">
            <a:avLst/>
          </a:prstGeom>
        </p:spPr>
      </p:pic>
    </p:spTree>
    <p:extLst>
      <p:ext uri="{BB962C8B-B14F-4D97-AF65-F5344CB8AC3E}">
        <p14:creationId xmlns:p14="http://schemas.microsoft.com/office/powerpoint/2010/main" val="367329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B372BF0E-B3E9-ABC5-E4E3-26ED5B35CF9D}"/>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p:pic>
      <p:pic>
        <p:nvPicPr>
          <p:cNvPr id="43" name="Bildplatzhalter 42">
            <a:extLst>
              <a:ext uri="{FF2B5EF4-FFF2-40B4-BE49-F238E27FC236}">
                <a16:creationId xmlns:a16="http://schemas.microsoft.com/office/drawing/2014/main" id="{0F40E8BA-3D14-3B44-F0CF-32D512F1EFD6}"/>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p:blipFill>
        <p:spPr/>
      </p:pic>
      <p:sp>
        <p:nvSpPr>
          <p:cNvPr id="2" name="Titel 1">
            <a:extLst>
              <a:ext uri="{FF2B5EF4-FFF2-40B4-BE49-F238E27FC236}">
                <a16:creationId xmlns:a16="http://schemas.microsoft.com/office/drawing/2014/main" id="{E9FF41E1-F426-E78E-5FA4-ED05832E25B2}"/>
              </a:ext>
            </a:extLst>
          </p:cNvPr>
          <p:cNvSpPr>
            <a:spLocks noGrp="1"/>
          </p:cNvSpPr>
          <p:nvPr>
            <p:ph type="title"/>
          </p:nvPr>
        </p:nvSpPr>
        <p:spPr>
          <a:xfrm>
            <a:off x="606425" y="759221"/>
            <a:ext cx="6326472" cy="849659"/>
          </a:xfrm>
        </p:spPr>
        <p:txBody>
          <a:bodyPr/>
          <a:lstStyle/>
          <a:p>
            <a:r>
              <a:rPr lang="de-CH" sz="3800" b="1" dirty="0">
                <a:latin typeface="Arial" panose="020B0604020202020204" pitchFamily="34" charset="0"/>
                <a:cs typeface="Arial" panose="020B0604020202020204" pitchFamily="34" charset="0"/>
              </a:rPr>
              <a:t>Mitmachaktionen 2025</a:t>
            </a:r>
          </a:p>
        </p:txBody>
      </p:sp>
      <p:sp>
        <p:nvSpPr>
          <p:cNvPr id="5" name="Textplatzhalter 4">
            <a:extLst>
              <a:ext uri="{FF2B5EF4-FFF2-40B4-BE49-F238E27FC236}">
                <a16:creationId xmlns:a16="http://schemas.microsoft.com/office/drawing/2014/main" id="{4F765045-7725-D7CD-E1DB-EB240969EF62}"/>
              </a:ext>
            </a:extLst>
          </p:cNvPr>
          <p:cNvSpPr>
            <a:spLocks noGrp="1"/>
          </p:cNvSpPr>
          <p:nvPr>
            <p:ph type="body" sz="quarter" idx="20"/>
          </p:nvPr>
        </p:nvSpPr>
        <p:spPr/>
        <p:txBody>
          <a:bodyPr/>
          <a:lstStyle/>
          <a:p>
            <a:endParaRPr lang="de-DE"/>
          </a:p>
        </p:txBody>
      </p:sp>
      <p:sp>
        <p:nvSpPr>
          <p:cNvPr id="7" name="Textplatzhalter 6">
            <a:extLst>
              <a:ext uri="{FF2B5EF4-FFF2-40B4-BE49-F238E27FC236}">
                <a16:creationId xmlns:a16="http://schemas.microsoft.com/office/drawing/2014/main" id="{7800EABF-2AA0-469E-11BE-FE48D842E8B1}"/>
              </a:ext>
            </a:extLst>
          </p:cNvPr>
          <p:cNvSpPr>
            <a:spLocks noGrp="1"/>
          </p:cNvSpPr>
          <p:nvPr>
            <p:ph type="body" sz="quarter" idx="21"/>
          </p:nvPr>
        </p:nvSpPr>
        <p:spPr/>
        <p:txBody>
          <a:bodyPr/>
          <a:lstStyle/>
          <a:p>
            <a:endParaRPr lang="de-DE"/>
          </a:p>
        </p:txBody>
      </p:sp>
      <p:sp>
        <p:nvSpPr>
          <p:cNvPr id="4" name="Inhaltsplatzhalter 7">
            <a:extLst>
              <a:ext uri="{FF2B5EF4-FFF2-40B4-BE49-F238E27FC236}">
                <a16:creationId xmlns:a16="http://schemas.microsoft.com/office/drawing/2014/main" id="{A4FB6570-6F4A-A94B-D087-4BE5FF4CC0E1}"/>
              </a:ext>
            </a:extLst>
          </p:cNvPr>
          <p:cNvSpPr txBox="1">
            <a:spLocks/>
          </p:cNvSpPr>
          <p:nvPr/>
        </p:nvSpPr>
        <p:spPr>
          <a:xfrm>
            <a:off x="606424" y="1475932"/>
            <a:ext cx="5814254" cy="5338337"/>
          </a:xfrm>
          <a:prstGeom prst="rect">
            <a:avLst/>
          </a:prstGeom>
        </p:spPr>
        <p:txBody>
          <a:bodyPr vert="horz" lIns="0" tIns="0" rIns="0" bIns="0" rtlCol="0">
            <a:noAutofit/>
          </a:bodyPr>
          <a:lstStyle>
            <a:lvl1pPr marL="0" indent="0" algn="l" defTabSz="914400" rtl="0" eaLnBrk="1" latinLnBrk="0" hangingPunct="1">
              <a:lnSpc>
                <a:spcPct val="107000"/>
              </a:lnSpc>
              <a:spcBef>
                <a:spcPts val="0"/>
              </a:spcBef>
              <a:buFont typeface="Arial" panose="020B0604020202020204" pitchFamily="34" charset="0"/>
              <a:buNone/>
              <a:defRPr sz="2900" kern="1200">
                <a:solidFill>
                  <a:schemeClr val="tx1"/>
                </a:solidFill>
                <a:latin typeface="+mn-lt"/>
                <a:ea typeface="+mn-ea"/>
                <a:cs typeface="+mn-cs"/>
              </a:defRPr>
            </a:lvl1pPr>
            <a:lvl2pPr marL="0" indent="0" algn="l" defTabSz="914400" rtl="0" eaLnBrk="1" latinLnBrk="0" hangingPunct="1">
              <a:lnSpc>
                <a:spcPct val="107000"/>
              </a:lnSpc>
              <a:spcBef>
                <a:spcPts val="0"/>
              </a:spcBef>
              <a:buFont typeface="Arial" panose="020B0604020202020204" pitchFamily="34" charset="0"/>
              <a:buNone/>
              <a:defRPr sz="2900" b="1" kern="1200">
                <a:solidFill>
                  <a:schemeClr val="tx1"/>
                </a:solidFill>
                <a:latin typeface="+mj-lt"/>
                <a:ea typeface="+mn-ea"/>
                <a:cs typeface="+mn-cs"/>
              </a:defRPr>
            </a:lvl2pPr>
            <a:lvl3pPr marL="0" indent="0" algn="l" defTabSz="914400" rtl="0" eaLnBrk="1" latinLnBrk="0" hangingPunct="1">
              <a:lnSpc>
                <a:spcPct val="107000"/>
              </a:lnSpc>
              <a:spcBef>
                <a:spcPts val="0"/>
              </a:spcBef>
              <a:buFont typeface="Arial" panose="020B0604020202020204" pitchFamily="34" charset="0"/>
              <a:buNone/>
              <a:defRPr sz="2900" kern="1200">
                <a:solidFill>
                  <a:schemeClr val="tx1"/>
                </a:solidFill>
                <a:latin typeface="+mn-lt"/>
                <a:ea typeface="+mn-ea"/>
                <a:cs typeface="+mn-cs"/>
              </a:defRPr>
            </a:lvl3pPr>
            <a:lvl4pPr marL="0" indent="0" algn="l" defTabSz="914400" rtl="0" eaLnBrk="1" latinLnBrk="0" hangingPunct="1">
              <a:lnSpc>
                <a:spcPct val="107000"/>
              </a:lnSpc>
              <a:spcBef>
                <a:spcPts val="0"/>
              </a:spcBef>
              <a:buFont typeface="Arial" panose="020B0604020202020204" pitchFamily="34" charset="0"/>
              <a:buNone/>
              <a:defRPr sz="2900" kern="1200">
                <a:solidFill>
                  <a:schemeClr val="tx1"/>
                </a:solidFill>
                <a:latin typeface="+mn-lt"/>
                <a:ea typeface="+mn-ea"/>
                <a:cs typeface="+mn-cs"/>
              </a:defRPr>
            </a:lvl4pPr>
            <a:lvl5pPr marL="0" indent="0" algn="l" defTabSz="914400" rtl="0" eaLnBrk="1" latinLnBrk="0" hangingPunct="1">
              <a:lnSpc>
                <a:spcPct val="107000"/>
              </a:lnSpc>
              <a:spcBef>
                <a:spcPts val="0"/>
              </a:spcBef>
              <a:buFont typeface="+mj-lt"/>
              <a:buNone/>
              <a:defRPr sz="2900" kern="1200">
                <a:solidFill>
                  <a:schemeClr val="tx1"/>
                </a:solidFill>
                <a:latin typeface="+mn-lt"/>
                <a:ea typeface="+mn-ea"/>
                <a:cs typeface="+mn-cs"/>
              </a:defRPr>
            </a:lvl5pPr>
            <a:lvl6pPr marL="0" indent="0" algn="l" defTabSz="914400" rtl="0" eaLnBrk="1" latinLnBrk="0" hangingPunct="1">
              <a:lnSpc>
                <a:spcPct val="107000"/>
              </a:lnSpc>
              <a:spcBef>
                <a:spcPts val="0"/>
              </a:spcBef>
              <a:buFont typeface="+mj-lt"/>
              <a:buNone/>
              <a:defRPr sz="2900" kern="1200">
                <a:solidFill>
                  <a:schemeClr val="tx1"/>
                </a:solidFill>
                <a:latin typeface="+mn-lt"/>
                <a:ea typeface="+mn-ea"/>
                <a:cs typeface="+mn-cs"/>
              </a:defRPr>
            </a:lvl6pPr>
            <a:lvl7pPr marL="0" indent="0" algn="l" defTabSz="914400" rtl="0" eaLnBrk="1" latinLnBrk="0" hangingPunct="1">
              <a:lnSpc>
                <a:spcPct val="107000"/>
              </a:lnSpc>
              <a:spcBef>
                <a:spcPts val="0"/>
              </a:spcBef>
              <a:buFont typeface="Arial" panose="020B0604020202020204" pitchFamily="34" charset="0"/>
              <a:buNone/>
              <a:defRPr sz="2900" kern="1200">
                <a:solidFill>
                  <a:schemeClr val="tx1"/>
                </a:solidFill>
                <a:latin typeface="+mn-lt"/>
                <a:ea typeface="+mn-ea"/>
                <a:cs typeface="+mn-cs"/>
              </a:defRPr>
            </a:lvl7pPr>
            <a:lvl8pPr marL="0" indent="0" algn="l" defTabSz="914400" rtl="0" eaLnBrk="1" latinLnBrk="0" hangingPunct="1">
              <a:lnSpc>
                <a:spcPct val="107000"/>
              </a:lnSpc>
              <a:spcBef>
                <a:spcPts val="0"/>
              </a:spcBef>
              <a:buFont typeface="Arial" panose="020B0604020202020204" pitchFamily="34" charset="0"/>
              <a:buNone/>
              <a:defRPr sz="2900" kern="1200">
                <a:solidFill>
                  <a:schemeClr val="tx1"/>
                </a:solidFill>
                <a:latin typeface="+mn-lt"/>
                <a:ea typeface="+mn-ea"/>
                <a:cs typeface="+mn-cs"/>
              </a:defRPr>
            </a:lvl8pPr>
            <a:lvl9pPr marL="0" indent="0" algn="l" defTabSz="914400" rtl="0" eaLnBrk="1" latinLnBrk="0" hangingPunct="1">
              <a:lnSpc>
                <a:spcPct val="107000"/>
              </a:lnSpc>
              <a:spcBef>
                <a:spcPts val="0"/>
              </a:spcBef>
              <a:buFont typeface="Arial" panose="020B0604020202020204" pitchFamily="34" charset="0"/>
              <a:buNone/>
              <a:defRPr sz="2900" kern="1200">
                <a:solidFill>
                  <a:schemeClr val="tx1"/>
                </a:solidFill>
                <a:latin typeface="+mn-lt"/>
                <a:ea typeface="+mn-ea"/>
                <a:cs typeface="+mn-cs"/>
              </a:defRPr>
            </a:lvl9pPr>
          </a:lstStyle>
          <a:p>
            <a:pPr marL="342900" indent="-342900" fontAlgn="base">
              <a:spcBef>
                <a:spcPts val="1100"/>
              </a:spcBef>
              <a:spcAft>
                <a:spcPts val="600"/>
              </a:spcAft>
              <a:buClr>
                <a:schemeClr val="accent1"/>
              </a:buClr>
              <a:buFont typeface="Wingdings" panose="05000000000000000000" pitchFamily="2" charset="2"/>
              <a:buChar char=""/>
            </a:pPr>
            <a:r>
              <a:rPr lang="en-US" sz="1800" dirty="0" err="1">
                <a:latin typeface="Arial" panose="020B0604020202020204" pitchFamily="34" charset="0"/>
                <a:cs typeface="Arial" panose="020B0604020202020204" pitchFamily="34" charset="0"/>
              </a:rPr>
              <a:t>Stunde</a:t>
            </a:r>
            <a:r>
              <a:rPr lang="en-US" sz="1800" dirty="0">
                <a:latin typeface="Arial" panose="020B0604020202020204" pitchFamily="34" charset="0"/>
                <a:cs typeface="Arial" panose="020B0604020202020204" pitchFamily="34" charset="0"/>
              </a:rPr>
              <a:t> der </a:t>
            </a:r>
            <a:r>
              <a:rPr lang="en-US" sz="1800" dirty="0" err="1">
                <a:latin typeface="Arial" panose="020B0604020202020204" pitchFamily="34" charset="0"/>
                <a:cs typeface="Arial" panose="020B0604020202020204" pitchFamily="34" charset="0"/>
              </a:rPr>
              <a:t>Wintervögel</a:t>
            </a:r>
            <a:r>
              <a:rPr lang="en-US" sz="1800" dirty="0">
                <a:latin typeface="Arial" panose="020B0604020202020204" pitchFamily="34" charset="0"/>
                <a:cs typeface="Arial" panose="020B0604020202020204" pitchFamily="34" charset="0"/>
              </a:rPr>
              <a:t> 10.–12. </a:t>
            </a:r>
            <a:r>
              <a:rPr lang="en-US" sz="1800" dirty="0" err="1">
                <a:latin typeface="Arial" panose="020B0604020202020204" pitchFamily="34" charset="0"/>
                <a:cs typeface="Arial" panose="020B0604020202020204" pitchFamily="34" charset="0"/>
              </a:rPr>
              <a:t>Januar</a:t>
            </a:r>
            <a:endParaRPr lang="en-US" sz="1800" dirty="0">
              <a:latin typeface="Arial" panose="020B0604020202020204" pitchFamily="34" charset="0"/>
              <a:cs typeface="Arial" panose="020B0604020202020204" pitchFamily="34" charset="0"/>
            </a:endParaRPr>
          </a:p>
          <a:p>
            <a:pPr marL="342900" indent="-342900" fontAlgn="base">
              <a:spcBef>
                <a:spcPts val="1100"/>
              </a:spcBef>
              <a:spcAft>
                <a:spcPts val="600"/>
              </a:spcAft>
              <a:buClr>
                <a:schemeClr val="accent1"/>
              </a:buClr>
              <a:buFont typeface="Wingdings" panose="05000000000000000000" pitchFamily="2" charset="2"/>
              <a:buChar char=""/>
            </a:pPr>
            <a:r>
              <a:rPr lang="en-US" sz="1800" dirty="0" err="1">
                <a:latin typeface="Arial" panose="020B0604020202020204" pitchFamily="34" charset="0"/>
                <a:cs typeface="Arial" panose="020B0604020202020204" pitchFamily="34" charset="0"/>
              </a:rPr>
              <a:t>Kurs</a:t>
            </a:r>
            <a:r>
              <a:rPr lang="en-US" sz="1800" dirty="0">
                <a:latin typeface="Arial" panose="020B0604020202020204" pitchFamily="34" charset="0"/>
                <a:cs typeface="Arial" panose="020B0604020202020204" pitchFamily="34" charset="0"/>
              </a:rPr>
              <a:t> ÖI und </a:t>
            </a:r>
            <a:r>
              <a:rPr lang="en-US" sz="1800" dirty="0" err="1">
                <a:latin typeface="Arial" panose="020B0604020202020204" pitchFamily="34" charset="0"/>
                <a:cs typeface="Arial" panose="020B0604020202020204" pitchFamily="34" charset="0"/>
              </a:rPr>
              <a:t>Planungen</a:t>
            </a:r>
            <a:r>
              <a:rPr lang="en-US" sz="1800" dirty="0">
                <a:latin typeface="Arial" panose="020B0604020202020204" pitchFamily="34" charset="0"/>
                <a:cs typeface="Arial" panose="020B0604020202020204" pitchFamily="34" charset="0"/>
              </a:rPr>
              <a:t> in der Gemeinde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15. </a:t>
            </a:r>
            <a:r>
              <a:rPr lang="en-US" sz="1800" dirty="0" err="1">
                <a:latin typeface="Arial" panose="020B0604020202020204" pitchFamily="34" charset="0"/>
                <a:cs typeface="Arial" panose="020B0604020202020204" pitchFamily="34" charset="0"/>
              </a:rPr>
              <a:t>Februar</a:t>
            </a:r>
            <a:r>
              <a:rPr lang="en-US" sz="1800" dirty="0">
                <a:latin typeface="Arial" panose="020B0604020202020204" pitchFamily="34" charset="0"/>
                <a:cs typeface="Arial" panose="020B0604020202020204" pitchFamily="34" charset="0"/>
              </a:rPr>
              <a:t> (online)</a:t>
            </a:r>
          </a:p>
          <a:p>
            <a:pPr marL="342900" indent="-342900" fontAlgn="base">
              <a:spcBef>
                <a:spcPts val="1100"/>
              </a:spcBef>
              <a:spcAft>
                <a:spcPts val="600"/>
              </a:spcAft>
              <a:buClr>
                <a:schemeClr val="accent1"/>
              </a:buClr>
              <a:buFont typeface="Wingdings" panose="05000000000000000000" pitchFamily="2" charset="2"/>
              <a:buChar char=""/>
            </a:pPr>
            <a:r>
              <a:rPr lang="en-US" sz="1800" dirty="0" err="1">
                <a:latin typeface="Arial" panose="020B0604020202020204" pitchFamily="34" charset="0"/>
                <a:cs typeface="Arial" panose="020B0604020202020204" pitchFamily="34" charset="0"/>
              </a:rPr>
              <a:t>Stunde</a:t>
            </a:r>
            <a:r>
              <a:rPr lang="en-US" sz="1800" dirty="0">
                <a:latin typeface="Arial" panose="020B0604020202020204" pitchFamily="34" charset="0"/>
                <a:cs typeface="Arial" panose="020B0604020202020204" pitchFamily="34" charset="0"/>
              </a:rPr>
              <a:t> der </a:t>
            </a:r>
            <a:r>
              <a:rPr lang="en-US" sz="1800" dirty="0" err="1">
                <a:latin typeface="Arial" panose="020B0604020202020204" pitchFamily="34" charset="0"/>
                <a:cs typeface="Arial" panose="020B0604020202020204" pitchFamily="34" charset="0"/>
              </a:rPr>
              <a:t>Gartenvögel</a:t>
            </a:r>
            <a:r>
              <a:rPr lang="en-US" sz="1800" dirty="0">
                <a:latin typeface="Arial" panose="020B0604020202020204" pitchFamily="34" charset="0"/>
                <a:cs typeface="Arial" panose="020B0604020202020204" pitchFamily="34" charset="0"/>
              </a:rPr>
              <a:t> 9.-11. Mai</a:t>
            </a:r>
          </a:p>
          <a:p>
            <a:pPr marL="342900" indent="-342900" fontAlgn="base">
              <a:spcBef>
                <a:spcPts val="1100"/>
              </a:spcBef>
              <a:spcAft>
                <a:spcPts val="600"/>
              </a:spcAft>
              <a:buClr>
                <a:schemeClr val="accent1"/>
              </a:buClr>
              <a:buFont typeface="Wingdings" panose="05000000000000000000" pitchFamily="2" charset="2"/>
              <a:buChar char=""/>
            </a:pPr>
            <a:r>
              <a:rPr lang="en-US" sz="1800" dirty="0">
                <a:latin typeface="Arial" panose="020B0604020202020204" pitchFamily="34" charset="0"/>
                <a:cs typeface="Arial" panose="020B0604020202020204" pitchFamily="34" charset="0"/>
              </a:rPr>
              <a:t>Festival der </a:t>
            </a:r>
            <a:r>
              <a:rPr lang="en-US" sz="1800" dirty="0" err="1">
                <a:latin typeface="Arial" panose="020B0604020202020204" pitchFamily="34" charset="0"/>
                <a:cs typeface="Arial" panose="020B0604020202020204" pitchFamily="34" charset="0"/>
              </a:rPr>
              <a:t>Natur</a:t>
            </a:r>
            <a:r>
              <a:rPr lang="en-US" sz="1800" dirty="0">
                <a:latin typeface="Arial" panose="020B0604020202020204" pitchFamily="34" charset="0"/>
                <a:cs typeface="Arial" panose="020B0604020202020204" pitchFamily="34" charset="0"/>
              </a:rPr>
              <a:t> 21.–25. Mai	</a:t>
            </a:r>
          </a:p>
          <a:p>
            <a:pPr marL="342900" indent="-342900" fontAlgn="base">
              <a:spcBef>
                <a:spcPts val="1100"/>
              </a:spcBef>
              <a:spcAft>
                <a:spcPts val="600"/>
              </a:spcAft>
              <a:buClr>
                <a:schemeClr val="accent1"/>
              </a:buClr>
              <a:buFont typeface="Wingdings" panose="05000000000000000000" pitchFamily="2" charset="2"/>
              <a:buChar char=""/>
            </a:pPr>
            <a:r>
              <a:rPr lang="en-US" sz="1800" dirty="0">
                <a:latin typeface="Arial" panose="020B0604020202020204" pitchFamily="34" charset="0"/>
                <a:cs typeface="Arial" panose="020B0604020202020204" pitchFamily="34" charset="0"/>
              </a:rPr>
              <a:t>Tag der </a:t>
            </a:r>
            <a:r>
              <a:rPr lang="en-US" sz="1800" dirty="0" err="1">
                <a:latin typeface="Arial" panose="020B0604020202020204" pitchFamily="34" charset="0"/>
                <a:cs typeface="Arial" panose="020B0604020202020204" pitchFamily="34" charset="0"/>
              </a:rPr>
              <a:t>guten</a:t>
            </a:r>
            <a:r>
              <a:rPr lang="en-US" sz="1800" dirty="0">
                <a:latin typeface="Arial" panose="020B0604020202020204" pitchFamily="34" charset="0"/>
                <a:cs typeface="Arial" panose="020B0604020202020204" pitchFamily="34" charset="0"/>
              </a:rPr>
              <a:t> Tat 24. Mai</a:t>
            </a:r>
          </a:p>
          <a:p>
            <a:pPr marL="342900" indent="-342900" fontAlgn="base">
              <a:spcBef>
                <a:spcPts val="1100"/>
              </a:spcBef>
              <a:spcAft>
                <a:spcPts val="600"/>
              </a:spcAft>
              <a:buClr>
                <a:schemeClr val="accent1"/>
              </a:buClr>
              <a:buFont typeface="Wingdings" panose="05000000000000000000" pitchFamily="2" charset="2"/>
              <a:buChar char=""/>
            </a:pPr>
            <a:r>
              <a:rPr lang="en-US" sz="1800" dirty="0" err="1">
                <a:latin typeface="Arial" panose="020B0604020202020204" pitchFamily="34" charset="0"/>
                <a:cs typeface="Arial" panose="020B0604020202020204" pitchFamily="34" charset="0"/>
              </a:rPr>
              <a:t>Bergvogel-Exkursion</a:t>
            </a:r>
            <a:r>
              <a:rPr lang="en-US" sz="1800" dirty="0">
                <a:latin typeface="Arial" panose="020B0604020202020204" pitchFamily="34" charset="0"/>
                <a:cs typeface="Arial" panose="020B0604020202020204" pitchFamily="34" charset="0"/>
              </a:rPr>
              <a:t> Ende </a:t>
            </a:r>
            <a:r>
              <a:rPr lang="en-US" sz="1800" dirty="0" err="1">
                <a:latin typeface="Arial" panose="020B0604020202020204" pitchFamily="34" charset="0"/>
                <a:cs typeface="Arial" panose="020B0604020202020204" pitchFamily="34" charset="0"/>
              </a:rPr>
              <a:t>Juni</a:t>
            </a:r>
            <a:endParaRPr lang="en-US" sz="1800" dirty="0">
              <a:latin typeface="Arial" panose="020B0604020202020204" pitchFamily="34" charset="0"/>
              <a:cs typeface="Arial" panose="020B0604020202020204" pitchFamily="34" charset="0"/>
            </a:endParaRPr>
          </a:p>
          <a:p>
            <a:pPr marL="342900" indent="-342900" fontAlgn="base">
              <a:spcBef>
                <a:spcPts val="1100"/>
              </a:spcBef>
              <a:spcAft>
                <a:spcPts val="600"/>
              </a:spcAft>
              <a:buClr>
                <a:schemeClr val="accent1"/>
              </a:buClr>
              <a:buFont typeface="Wingdings" panose="05000000000000000000" pitchFamily="2" charset="2"/>
              <a:buChar char=""/>
            </a:pPr>
            <a:r>
              <a:rPr lang="en-US" sz="1800" dirty="0" err="1">
                <a:latin typeface="Arial" panose="020B0604020202020204" pitchFamily="34" charset="0"/>
                <a:cs typeface="Arial" panose="020B0604020202020204" pitchFamily="34" charset="0"/>
              </a:rPr>
              <a:t>BirdLife-Jugendlager</a:t>
            </a:r>
            <a:r>
              <a:rPr lang="en-US" sz="1800" dirty="0">
                <a:latin typeface="Arial" panose="020B0604020202020204" pitchFamily="34" charset="0"/>
                <a:cs typeface="Arial" panose="020B0604020202020204" pitchFamily="34" charset="0"/>
              </a:rPr>
              <a:t> Juli/August</a:t>
            </a:r>
          </a:p>
          <a:p>
            <a:pPr marL="342900" indent="-342900" fontAlgn="base">
              <a:spcBef>
                <a:spcPts val="1100"/>
              </a:spcBef>
              <a:spcAft>
                <a:spcPts val="600"/>
              </a:spcAft>
              <a:buClr>
                <a:schemeClr val="accent1"/>
              </a:buClr>
              <a:buFont typeface="Wingdings" panose="05000000000000000000" pitchFamily="2" charset="2"/>
              <a:buChar char=""/>
            </a:pPr>
            <a:r>
              <a:rPr lang="en-US" sz="1800" dirty="0">
                <a:latin typeface="Arial" panose="020B0604020202020204" pitchFamily="34" charset="0"/>
                <a:cs typeface="Arial" panose="020B0604020202020204" pitchFamily="34" charset="0"/>
              </a:rPr>
              <a:t>Bird Race 6. September</a:t>
            </a:r>
          </a:p>
          <a:p>
            <a:pPr marL="342900" indent="-342900" fontAlgn="base">
              <a:spcBef>
                <a:spcPts val="1100"/>
              </a:spcBef>
              <a:spcAft>
                <a:spcPts val="600"/>
              </a:spcAft>
              <a:buClr>
                <a:schemeClr val="accent1"/>
              </a:buClr>
              <a:buFont typeface="Wingdings" panose="05000000000000000000" pitchFamily="2" charset="2"/>
              <a:buChar char=""/>
            </a:pPr>
            <a:r>
              <a:rPr lang="en-US" sz="1800" dirty="0" err="1">
                <a:latin typeface="Arial" panose="020B0604020202020204" pitchFamily="34" charset="0"/>
                <a:cs typeface="Arial" panose="020B0604020202020204" pitchFamily="34" charset="0"/>
              </a:rPr>
              <a:t>EuroBirdwatch</a:t>
            </a:r>
            <a:r>
              <a:rPr lang="en-US" sz="1800" dirty="0">
                <a:latin typeface="Arial" panose="020B0604020202020204" pitchFamily="34" charset="0"/>
                <a:cs typeface="Arial" panose="020B0604020202020204" pitchFamily="34" charset="0"/>
              </a:rPr>
              <a:t> 4./5. </a:t>
            </a:r>
            <a:r>
              <a:rPr lang="en-US" sz="1800" dirty="0" err="1">
                <a:latin typeface="Arial" panose="020B0604020202020204" pitchFamily="34" charset="0"/>
                <a:cs typeface="Arial" panose="020B0604020202020204" pitchFamily="34" charset="0"/>
              </a:rPr>
              <a:t>Oktober</a:t>
            </a:r>
            <a:endParaRPr lang="en-US" sz="1800" dirty="0">
              <a:latin typeface="Arial" panose="020B0604020202020204" pitchFamily="34" charset="0"/>
              <a:cs typeface="Arial" panose="020B0604020202020204" pitchFamily="34" charset="0"/>
            </a:endParaRPr>
          </a:p>
          <a:p>
            <a:pPr marL="342900" indent="-342900" fontAlgn="base">
              <a:spcBef>
                <a:spcPts val="1100"/>
              </a:spcBef>
              <a:spcAft>
                <a:spcPts val="600"/>
              </a:spcAft>
              <a:buClr>
                <a:schemeClr val="accent1"/>
              </a:buClr>
              <a:buFont typeface="Wingdings" panose="05000000000000000000" pitchFamily="2" charset="2"/>
              <a:buChar char=""/>
            </a:pPr>
            <a:r>
              <a:rPr lang="en-US" sz="1800" dirty="0">
                <a:latin typeface="Arial" panose="020B0604020202020204" pitchFamily="34" charset="0"/>
                <a:cs typeface="Arial" panose="020B0604020202020204" pitchFamily="34" charset="0"/>
              </a:rPr>
              <a:t>BirdLife </a:t>
            </a:r>
            <a:r>
              <a:rPr lang="en-US" sz="1800" dirty="0" err="1">
                <a:latin typeface="Arial" panose="020B0604020202020204" pitchFamily="34" charset="0"/>
                <a:cs typeface="Arial" panose="020B0604020202020204" pitchFamily="34" charset="0"/>
              </a:rPr>
              <a:t>Naturschutztagung</a:t>
            </a:r>
            <a:r>
              <a:rPr lang="en-US" sz="1800" dirty="0">
                <a:latin typeface="Arial" panose="020B0604020202020204" pitchFamily="34" charset="0"/>
                <a:cs typeface="Arial" panose="020B0604020202020204" pitchFamily="34" charset="0"/>
              </a:rPr>
              <a:t> 22. November 2025</a:t>
            </a:r>
          </a:p>
          <a:p>
            <a:pPr marL="342900" indent="-342900" fontAlgn="base">
              <a:spcBef>
                <a:spcPts val="1100"/>
              </a:spcBef>
              <a:spcAft>
                <a:spcPts val="600"/>
              </a:spcAft>
              <a:buClr>
                <a:schemeClr val="accent1"/>
              </a:buClr>
              <a:buFont typeface="Wingdings" panose="05000000000000000000" pitchFamily="2" charset="2"/>
              <a:buChar char=""/>
            </a:pPr>
            <a:endParaRPr lang="en-US" sz="1800" b="1" dirty="0">
              <a:latin typeface="Arial" panose="020B0604020202020204" pitchFamily="34" charset="0"/>
              <a:cs typeface="Arial" panose="020B0604020202020204" pitchFamily="34" charset="0"/>
            </a:endParaRPr>
          </a:p>
        </p:txBody>
      </p:sp>
      <p:sp>
        <p:nvSpPr>
          <p:cNvPr id="8" name="Grafik 16">
            <a:extLst>
              <a:ext uri="{FF2B5EF4-FFF2-40B4-BE49-F238E27FC236}">
                <a16:creationId xmlns:a16="http://schemas.microsoft.com/office/drawing/2014/main" id="{52D4AA9D-003B-FB5B-2164-9E1CBB24D64C}"/>
              </a:ext>
            </a:extLst>
          </p:cNvPr>
          <p:cNvSpPr>
            <a:spLocks noChangeAspect="1"/>
          </p:cNvSpPr>
          <p:nvPr/>
        </p:nvSpPr>
        <p:spPr>
          <a:xfrm rot="810888">
            <a:off x="4857881" y="3753253"/>
            <a:ext cx="1880495" cy="1887550"/>
          </a:xfrm>
          <a:custGeom>
            <a:avLst/>
            <a:gdLst>
              <a:gd name="connsiteX0" fmla="*/ 182060 w 2722766"/>
              <a:gd name="connsiteY0" fmla="*/ 978979 h 2732982"/>
              <a:gd name="connsiteX1" fmla="*/ 122624 w 2722766"/>
              <a:gd name="connsiteY1" fmla="*/ 1088611 h 2732982"/>
              <a:gd name="connsiteX2" fmla="*/ 183488 w 2722766"/>
              <a:gd name="connsiteY2" fmla="*/ 933449 h 2732982"/>
              <a:gd name="connsiteX3" fmla="*/ 392467 w 2722766"/>
              <a:gd name="connsiteY3" fmla="*/ 615695 h 2732982"/>
              <a:gd name="connsiteX4" fmla="*/ 457142 w 2722766"/>
              <a:gd name="connsiteY4" fmla="*/ 548925 h 2732982"/>
              <a:gd name="connsiteX5" fmla="*/ 181964 w 2722766"/>
              <a:gd name="connsiteY5" fmla="*/ 978883 h 2732982"/>
              <a:gd name="connsiteX6" fmla="*/ 2609030 w 2722766"/>
              <a:gd name="connsiteY6" fmla="*/ 834770 h 2732982"/>
              <a:gd name="connsiteX7" fmla="*/ 1135417 w 2722766"/>
              <a:gd name="connsiteY7" fmla="*/ 15620 h 2732982"/>
              <a:gd name="connsiteX8" fmla="*/ 539438 w 2722766"/>
              <a:gd name="connsiteY8" fmla="*/ 265842 h 2732982"/>
              <a:gd name="connsiteX9" fmla="*/ 131196 w 2722766"/>
              <a:gd name="connsiteY9" fmla="*/ 762856 h 2732982"/>
              <a:gd name="connsiteX10" fmla="*/ 231399 w 2722766"/>
              <a:gd name="connsiteY10" fmla="*/ 623029 h 2732982"/>
              <a:gd name="connsiteX11" fmla="*/ 478287 w 2722766"/>
              <a:gd name="connsiteY11" fmla="*/ 382428 h 2732982"/>
              <a:gd name="connsiteX12" fmla="*/ 671073 w 2722766"/>
              <a:gd name="connsiteY12" fmla="*/ 254602 h 2732982"/>
              <a:gd name="connsiteX13" fmla="*/ 818330 w 2722766"/>
              <a:gd name="connsiteY13" fmla="*/ 204691 h 2732982"/>
              <a:gd name="connsiteX14" fmla="*/ 738605 w 2722766"/>
              <a:gd name="connsiteY14" fmla="*/ 245077 h 2732982"/>
              <a:gd name="connsiteX15" fmla="*/ 556106 w 2722766"/>
              <a:gd name="connsiteY15" fmla="*/ 368045 h 2732982"/>
              <a:gd name="connsiteX16" fmla="*/ 276071 w 2722766"/>
              <a:gd name="connsiteY16" fmla="*/ 647413 h 2732982"/>
              <a:gd name="connsiteX17" fmla="*/ 127100 w 2722766"/>
              <a:gd name="connsiteY17" fmla="*/ 893158 h 2732982"/>
              <a:gd name="connsiteX18" fmla="*/ 19658 w 2722766"/>
              <a:gd name="connsiteY18" fmla="*/ 1234344 h 2732982"/>
              <a:gd name="connsiteX19" fmla="*/ 22135 w 2722766"/>
              <a:gd name="connsiteY19" fmla="*/ 1675161 h 2732982"/>
              <a:gd name="connsiteX20" fmla="*/ 74618 w 2722766"/>
              <a:gd name="connsiteY20" fmla="*/ 1852421 h 2732982"/>
              <a:gd name="connsiteX21" fmla="*/ 284834 w 2722766"/>
              <a:gd name="connsiteY21" fmla="*/ 2227325 h 2732982"/>
              <a:gd name="connsiteX22" fmla="*/ 734414 w 2722766"/>
              <a:gd name="connsiteY22" fmla="*/ 2589656 h 2732982"/>
              <a:gd name="connsiteX23" fmla="*/ 1205997 w 2722766"/>
              <a:gd name="connsiteY23" fmla="*/ 2726149 h 2732982"/>
              <a:gd name="connsiteX24" fmla="*/ 1812644 w 2722766"/>
              <a:gd name="connsiteY24" fmla="*/ 2651950 h 2732982"/>
              <a:gd name="connsiteX25" fmla="*/ 2197550 w 2722766"/>
              <a:gd name="connsiteY25" fmla="*/ 2420683 h 2732982"/>
              <a:gd name="connsiteX26" fmla="*/ 2517495 w 2722766"/>
              <a:gd name="connsiteY26" fmla="*/ 1890902 h 2732982"/>
              <a:gd name="connsiteX27" fmla="*/ 2592075 w 2722766"/>
              <a:gd name="connsiteY27" fmla="*/ 1531429 h 2732982"/>
              <a:gd name="connsiteX28" fmla="*/ 2604553 w 2722766"/>
              <a:gd name="connsiteY28" fmla="*/ 1427511 h 2732982"/>
              <a:gd name="connsiteX29" fmla="*/ 2603791 w 2722766"/>
              <a:gd name="connsiteY29" fmla="*/ 1760219 h 2732982"/>
              <a:gd name="connsiteX30" fmla="*/ 2515875 w 2722766"/>
              <a:gd name="connsiteY30" fmla="*/ 2090070 h 2732982"/>
              <a:gd name="connsiteX31" fmla="*/ 2668847 w 2722766"/>
              <a:gd name="connsiteY31" fmla="*/ 1760981 h 2732982"/>
              <a:gd name="connsiteX32" fmla="*/ 2609125 w 2722766"/>
              <a:gd name="connsiteY32" fmla="*/ 834865 h 27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22766" h="2732982">
                <a:moveTo>
                  <a:pt x="182060" y="978979"/>
                </a:moveTo>
                <a:lnTo>
                  <a:pt x="122624" y="1088611"/>
                </a:lnTo>
                <a:cubicBezTo>
                  <a:pt x="131387" y="1032604"/>
                  <a:pt x="159676" y="983455"/>
                  <a:pt x="183488" y="933449"/>
                </a:cubicBezTo>
                <a:cubicBezTo>
                  <a:pt x="238543" y="818006"/>
                  <a:pt x="310076" y="713136"/>
                  <a:pt x="392467" y="615695"/>
                </a:cubicBezTo>
                <a:cubicBezTo>
                  <a:pt x="411041" y="593788"/>
                  <a:pt x="432472" y="574261"/>
                  <a:pt x="457142" y="548925"/>
                </a:cubicBezTo>
                <a:cubicBezTo>
                  <a:pt x="359320" y="670559"/>
                  <a:pt x="252926" y="839818"/>
                  <a:pt x="181964" y="978883"/>
                </a:cubicBezTo>
                <a:moveTo>
                  <a:pt x="2609030" y="834770"/>
                </a:moveTo>
                <a:cubicBezTo>
                  <a:pt x="2387193" y="310038"/>
                  <a:pt x="1825884" y="-84583"/>
                  <a:pt x="1135417" y="15620"/>
                </a:cubicBezTo>
                <a:cubicBezTo>
                  <a:pt x="916532" y="47434"/>
                  <a:pt x="720317" y="138207"/>
                  <a:pt x="539438" y="265842"/>
                </a:cubicBezTo>
                <a:cubicBezTo>
                  <a:pt x="399992" y="364235"/>
                  <a:pt x="147103" y="665606"/>
                  <a:pt x="131196" y="762856"/>
                </a:cubicBezTo>
                <a:cubicBezTo>
                  <a:pt x="131196" y="762856"/>
                  <a:pt x="201300" y="658653"/>
                  <a:pt x="231399" y="623029"/>
                </a:cubicBezTo>
                <a:cubicBezTo>
                  <a:pt x="312457" y="526922"/>
                  <a:pt x="408374" y="441292"/>
                  <a:pt x="478287" y="382428"/>
                </a:cubicBezTo>
                <a:cubicBezTo>
                  <a:pt x="548201" y="323468"/>
                  <a:pt x="591158" y="298513"/>
                  <a:pt x="671073" y="254602"/>
                </a:cubicBezTo>
                <a:cubicBezTo>
                  <a:pt x="716984" y="231933"/>
                  <a:pt x="786230" y="210121"/>
                  <a:pt x="818330" y="204691"/>
                </a:cubicBezTo>
                <a:cubicBezTo>
                  <a:pt x="793279" y="221074"/>
                  <a:pt x="772895" y="227551"/>
                  <a:pt x="738605" y="245077"/>
                </a:cubicBezTo>
                <a:cubicBezTo>
                  <a:pt x="704315" y="262603"/>
                  <a:pt x="614209" y="322992"/>
                  <a:pt x="556106" y="368045"/>
                </a:cubicBezTo>
                <a:cubicBezTo>
                  <a:pt x="451141" y="449579"/>
                  <a:pt x="356462" y="540829"/>
                  <a:pt x="276071" y="647413"/>
                </a:cubicBezTo>
                <a:cubicBezTo>
                  <a:pt x="217874" y="724566"/>
                  <a:pt x="168534" y="806576"/>
                  <a:pt x="127100" y="893158"/>
                </a:cubicBezTo>
                <a:cubicBezTo>
                  <a:pt x="75284" y="1001553"/>
                  <a:pt x="39756" y="1115758"/>
                  <a:pt x="19658" y="1234344"/>
                </a:cubicBezTo>
                <a:cubicBezTo>
                  <a:pt x="-5297" y="1381410"/>
                  <a:pt x="-8631" y="1528381"/>
                  <a:pt x="22135" y="1675161"/>
                </a:cubicBezTo>
                <a:cubicBezTo>
                  <a:pt x="34803" y="1735645"/>
                  <a:pt x="53948" y="1794223"/>
                  <a:pt x="74618" y="1852421"/>
                </a:cubicBezTo>
                <a:cubicBezTo>
                  <a:pt x="123290" y="1989486"/>
                  <a:pt x="194061" y="2114359"/>
                  <a:pt x="284834" y="2227325"/>
                </a:cubicBezTo>
                <a:cubicBezTo>
                  <a:pt x="408088" y="2380582"/>
                  <a:pt x="557440" y="2501836"/>
                  <a:pt x="734414" y="2589656"/>
                </a:cubicBezTo>
                <a:cubicBezTo>
                  <a:pt x="883766" y="2663761"/>
                  <a:pt x="1040643" y="2710528"/>
                  <a:pt x="1205997" y="2726149"/>
                </a:cubicBezTo>
                <a:cubicBezTo>
                  <a:pt x="1413166" y="2745771"/>
                  <a:pt x="1615953" y="2723768"/>
                  <a:pt x="1812644" y="2651950"/>
                </a:cubicBezTo>
                <a:cubicBezTo>
                  <a:pt x="1955996" y="2599562"/>
                  <a:pt x="2085440" y="2524886"/>
                  <a:pt x="2197550" y="2420683"/>
                </a:cubicBezTo>
                <a:cubicBezTo>
                  <a:pt x="2354712" y="2274569"/>
                  <a:pt x="2454153" y="2093404"/>
                  <a:pt x="2517495" y="1890902"/>
                </a:cubicBezTo>
                <a:cubicBezTo>
                  <a:pt x="2554166" y="1773745"/>
                  <a:pt x="2578740" y="1653634"/>
                  <a:pt x="2592075" y="1531429"/>
                </a:cubicBezTo>
                <a:cubicBezTo>
                  <a:pt x="2595885" y="1496758"/>
                  <a:pt x="2600362" y="1462087"/>
                  <a:pt x="2604553" y="1427511"/>
                </a:cubicBezTo>
                <a:cubicBezTo>
                  <a:pt x="2620746" y="1538763"/>
                  <a:pt x="2618269" y="1649634"/>
                  <a:pt x="2603791" y="1760219"/>
                </a:cubicBezTo>
                <a:cubicBezTo>
                  <a:pt x="2589218" y="1871757"/>
                  <a:pt x="2557404" y="1979199"/>
                  <a:pt x="2515875" y="2090070"/>
                </a:cubicBezTo>
                <a:cubicBezTo>
                  <a:pt x="2556452" y="2059971"/>
                  <a:pt x="2630271" y="1897665"/>
                  <a:pt x="2668847" y="1760981"/>
                </a:cubicBezTo>
                <a:cubicBezTo>
                  <a:pt x="2757715" y="1445323"/>
                  <a:pt x="2735998" y="1134903"/>
                  <a:pt x="2609125" y="834865"/>
                </a:cubicBezTo>
              </a:path>
            </a:pathLst>
          </a:custGeom>
          <a:solidFill>
            <a:srgbClr val="50AF31"/>
          </a:solidFill>
          <a:ln w="9525" cap="flat">
            <a:noFill/>
            <a:prstDash val="solid"/>
            <a:miter/>
          </a:ln>
        </p:spPr>
        <p:txBody>
          <a:bodyPr rtlCol="0" anchor="ctr"/>
          <a:lstStyle/>
          <a:p>
            <a:pPr algn="ctr"/>
            <a:r>
              <a:rPr lang="de-CH" sz="2400" b="1" dirty="0" err="1">
                <a:solidFill>
                  <a:schemeClr val="bg1"/>
                </a:solidFill>
                <a:latin typeface="Arial" panose="020B0604020202020204" pitchFamily="34" charset="0"/>
                <a:cs typeface="Arial" panose="020B0604020202020204" pitchFamily="34" charset="0"/>
              </a:rPr>
              <a:t>birdlife.ch</a:t>
            </a:r>
            <a:r>
              <a:rPr lang="de-CH" sz="2400" b="1" dirty="0">
                <a:solidFill>
                  <a:schemeClr val="bg1"/>
                </a:solidFill>
                <a:latin typeface="Arial" panose="020B0604020202020204" pitchFamily="34" charset="0"/>
                <a:cs typeface="Arial" panose="020B0604020202020204" pitchFamily="34" charset="0"/>
              </a:rPr>
              <a:t>/</a:t>
            </a:r>
          </a:p>
          <a:p>
            <a:pPr algn="ctr"/>
            <a:r>
              <a:rPr lang="de-CH" sz="2400" b="1" dirty="0" err="1">
                <a:solidFill>
                  <a:schemeClr val="bg1"/>
                </a:solidFill>
                <a:latin typeface="Arial" panose="020B0604020202020204" pitchFamily="34" charset="0"/>
                <a:cs typeface="Arial" panose="020B0604020202020204" pitchFamily="34" charset="0"/>
              </a:rPr>
              <a:t>kalender</a:t>
            </a:r>
            <a:endParaRPr lang="de-CH"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27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2467-63F5-C59E-0663-B9DD72C9CA6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3085BB2-40FB-F08E-5ABB-F936C2EB5D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29" y="-367750"/>
            <a:ext cx="12351657" cy="8238581"/>
          </a:xfrm>
          <a:prstGeom prst="rect">
            <a:avLst/>
          </a:prstGeom>
        </p:spPr>
      </p:pic>
      <p:sp>
        <p:nvSpPr>
          <p:cNvPr id="15" name="Textplatzhalter 14">
            <a:extLst>
              <a:ext uri="{FF2B5EF4-FFF2-40B4-BE49-F238E27FC236}">
                <a16:creationId xmlns:a16="http://schemas.microsoft.com/office/drawing/2014/main" id="{20AA0E67-2D83-08FE-4070-F7071E26543F}"/>
              </a:ext>
            </a:extLst>
          </p:cNvPr>
          <p:cNvSpPr>
            <a:spLocks noGrp="1"/>
          </p:cNvSpPr>
          <p:nvPr>
            <p:ph type="body" sz="quarter" idx="20"/>
          </p:nvPr>
        </p:nvSpPr>
        <p:spPr/>
        <p:txBody>
          <a:bodyPr/>
          <a:lstStyle/>
          <a:p>
            <a:endParaRPr lang="de-DE"/>
          </a:p>
        </p:txBody>
      </p:sp>
      <p:sp>
        <p:nvSpPr>
          <p:cNvPr id="16" name="Textplatzhalter 15">
            <a:extLst>
              <a:ext uri="{FF2B5EF4-FFF2-40B4-BE49-F238E27FC236}">
                <a16:creationId xmlns:a16="http://schemas.microsoft.com/office/drawing/2014/main" id="{5D514B8A-8128-5214-9CD4-6009A62F41D2}"/>
              </a:ext>
            </a:extLst>
          </p:cNvPr>
          <p:cNvSpPr>
            <a:spLocks noGrp="1"/>
          </p:cNvSpPr>
          <p:nvPr>
            <p:ph type="body" sz="quarter" idx="21"/>
          </p:nvPr>
        </p:nvSpPr>
        <p:spPr/>
        <p:txBody>
          <a:bodyPr/>
          <a:lstStyle/>
          <a:p>
            <a:endParaRPr lang="de-DE"/>
          </a:p>
        </p:txBody>
      </p:sp>
      <p:sp>
        <p:nvSpPr>
          <p:cNvPr id="9" name="Titel 3">
            <a:extLst>
              <a:ext uri="{FF2B5EF4-FFF2-40B4-BE49-F238E27FC236}">
                <a16:creationId xmlns:a16="http://schemas.microsoft.com/office/drawing/2014/main" id="{52DA62C9-C6DB-9731-5B46-65992890A46C}"/>
              </a:ext>
            </a:extLst>
          </p:cNvPr>
          <p:cNvSpPr txBox="1">
            <a:spLocks/>
          </p:cNvSpPr>
          <p:nvPr/>
        </p:nvSpPr>
        <p:spPr>
          <a:xfrm>
            <a:off x="606425" y="201055"/>
            <a:ext cx="11876198" cy="1011519"/>
          </a:xfrm>
          <a:prstGeom prst="rect">
            <a:avLst/>
          </a:prstGeom>
        </p:spPr>
        <p:txBody>
          <a:bodyPr vert="horz" lIns="0" tIns="90000" rIns="0" bIns="0" rtlCol="0" anchor="t" anchorCtr="0">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de-DE" sz="5700" b="1" dirty="0">
                <a:solidFill>
                  <a:schemeClr val="bg1"/>
                </a:solidFill>
                <a:latin typeface="Arial" panose="020B0604020202020204" pitchFamily="34" charset="0"/>
                <a:cs typeface="Arial" panose="020B0604020202020204" pitchFamily="34" charset="0"/>
              </a:rPr>
              <a:t>BirdLife Schweiz </a:t>
            </a:r>
          </a:p>
        </p:txBody>
      </p:sp>
      <p:sp>
        <p:nvSpPr>
          <p:cNvPr id="2" name="Grafik 16">
            <a:extLst>
              <a:ext uri="{FF2B5EF4-FFF2-40B4-BE49-F238E27FC236}">
                <a16:creationId xmlns:a16="http://schemas.microsoft.com/office/drawing/2014/main" id="{721F48D8-84D6-89EE-B6EC-35A9D7114BA8}"/>
              </a:ext>
            </a:extLst>
          </p:cNvPr>
          <p:cNvSpPr>
            <a:spLocks noChangeAspect="1"/>
          </p:cNvSpPr>
          <p:nvPr/>
        </p:nvSpPr>
        <p:spPr>
          <a:xfrm rot="20694994">
            <a:off x="86332" y="4533921"/>
            <a:ext cx="3203062" cy="3215079"/>
          </a:xfrm>
          <a:custGeom>
            <a:avLst/>
            <a:gdLst>
              <a:gd name="connsiteX0" fmla="*/ 182060 w 2722766"/>
              <a:gd name="connsiteY0" fmla="*/ 978979 h 2732982"/>
              <a:gd name="connsiteX1" fmla="*/ 122624 w 2722766"/>
              <a:gd name="connsiteY1" fmla="*/ 1088611 h 2732982"/>
              <a:gd name="connsiteX2" fmla="*/ 183488 w 2722766"/>
              <a:gd name="connsiteY2" fmla="*/ 933449 h 2732982"/>
              <a:gd name="connsiteX3" fmla="*/ 392467 w 2722766"/>
              <a:gd name="connsiteY3" fmla="*/ 615695 h 2732982"/>
              <a:gd name="connsiteX4" fmla="*/ 457142 w 2722766"/>
              <a:gd name="connsiteY4" fmla="*/ 548925 h 2732982"/>
              <a:gd name="connsiteX5" fmla="*/ 181964 w 2722766"/>
              <a:gd name="connsiteY5" fmla="*/ 978883 h 2732982"/>
              <a:gd name="connsiteX6" fmla="*/ 2609030 w 2722766"/>
              <a:gd name="connsiteY6" fmla="*/ 834770 h 2732982"/>
              <a:gd name="connsiteX7" fmla="*/ 1135417 w 2722766"/>
              <a:gd name="connsiteY7" fmla="*/ 15620 h 2732982"/>
              <a:gd name="connsiteX8" fmla="*/ 539438 w 2722766"/>
              <a:gd name="connsiteY8" fmla="*/ 265842 h 2732982"/>
              <a:gd name="connsiteX9" fmla="*/ 131196 w 2722766"/>
              <a:gd name="connsiteY9" fmla="*/ 762856 h 2732982"/>
              <a:gd name="connsiteX10" fmla="*/ 231399 w 2722766"/>
              <a:gd name="connsiteY10" fmla="*/ 623029 h 2732982"/>
              <a:gd name="connsiteX11" fmla="*/ 478287 w 2722766"/>
              <a:gd name="connsiteY11" fmla="*/ 382428 h 2732982"/>
              <a:gd name="connsiteX12" fmla="*/ 671073 w 2722766"/>
              <a:gd name="connsiteY12" fmla="*/ 254602 h 2732982"/>
              <a:gd name="connsiteX13" fmla="*/ 818330 w 2722766"/>
              <a:gd name="connsiteY13" fmla="*/ 204691 h 2732982"/>
              <a:gd name="connsiteX14" fmla="*/ 738605 w 2722766"/>
              <a:gd name="connsiteY14" fmla="*/ 245077 h 2732982"/>
              <a:gd name="connsiteX15" fmla="*/ 556106 w 2722766"/>
              <a:gd name="connsiteY15" fmla="*/ 368045 h 2732982"/>
              <a:gd name="connsiteX16" fmla="*/ 276071 w 2722766"/>
              <a:gd name="connsiteY16" fmla="*/ 647413 h 2732982"/>
              <a:gd name="connsiteX17" fmla="*/ 127100 w 2722766"/>
              <a:gd name="connsiteY17" fmla="*/ 893158 h 2732982"/>
              <a:gd name="connsiteX18" fmla="*/ 19658 w 2722766"/>
              <a:gd name="connsiteY18" fmla="*/ 1234344 h 2732982"/>
              <a:gd name="connsiteX19" fmla="*/ 22135 w 2722766"/>
              <a:gd name="connsiteY19" fmla="*/ 1675161 h 2732982"/>
              <a:gd name="connsiteX20" fmla="*/ 74618 w 2722766"/>
              <a:gd name="connsiteY20" fmla="*/ 1852421 h 2732982"/>
              <a:gd name="connsiteX21" fmla="*/ 284834 w 2722766"/>
              <a:gd name="connsiteY21" fmla="*/ 2227325 h 2732982"/>
              <a:gd name="connsiteX22" fmla="*/ 734414 w 2722766"/>
              <a:gd name="connsiteY22" fmla="*/ 2589656 h 2732982"/>
              <a:gd name="connsiteX23" fmla="*/ 1205997 w 2722766"/>
              <a:gd name="connsiteY23" fmla="*/ 2726149 h 2732982"/>
              <a:gd name="connsiteX24" fmla="*/ 1812644 w 2722766"/>
              <a:gd name="connsiteY24" fmla="*/ 2651950 h 2732982"/>
              <a:gd name="connsiteX25" fmla="*/ 2197550 w 2722766"/>
              <a:gd name="connsiteY25" fmla="*/ 2420683 h 2732982"/>
              <a:gd name="connsiteX26" fmla="*/ 2517495 w 2722766"/>
              <a:gd name="connsiteY26" fmla="*/ 1890902 h 2732982"/>
              <a:gd name="connsiteX27" fmla="*/ 2592075 w 2722766"/>
              <a:gd name="connsiteY27" fmla="*/ 1531429 h 2732982"/>
              <a:gd name="connsiteX28" fmla="*/ 2604553 w 2722766"/>
              <a:gd name="connsiteY28" fmla="*/ 1427511 h 2732982"/>
              <a:gd name="connsiteX29" fmla="*/ 2603791 w 2722766"/>
              <a:gd name="connsiteY29" fmla="*/ 1760219 h 2732982"/>
              <a:gd name="connsiteX30" fmla="*/ 2515875 w 2722766"/>
              <a:gd name="connsiteY30" fmla="*/ 2090070 h 2732982"/>
              <a:gd name="connsiteX31" fmla="*/ 2668847 w 2722766"/>
              <a:gd name="connsiteY31" fmla="*/ 1760981 h 2732982"/>
              <a:gd name="connsiteX32" fmla="*/ 2609125 w 2722766"/>
              <a:gd name="connsiteY32" fmla="*/ 834865 h 27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22766" h="2732982">
                <a:moveTo>
                  <a:pt x="182060" y="978979"/>
                </a:moveTo>
                <a:lnTo>
                  <a:pt x="122624" y="1088611"/>
                </a:lnTo>
                <a:cubicBezTo>
                  <a:pt x="131387" y="1032604"/>
                  <a:pt x="159676" y="983455"/>
                  <a:pt x="183488" y="933449"/>
                </a:cubicBezTo>
                <a:cubicBezTo>
                  <a:pt x="238543" y="818006"/>
                  <a:pt x="310076" y="713136"/>
                  <a:pt x="392467" y="615695"/>
                </a:cubicBezTo>
                <a:cubicBezTo>
                  <a:pt x="411041" y="593788"/>
                  <a:pt x="432472" y="574261"/>
                  <a:pt x="457142" y="548925"/>
                </a:cubicBezTo>
                <a:cubicBezTo>
                  <a:pt x="359320" y="670559"/>
                  <a:pt x="252926" y="839818"/>
                  <a:pt x="181964" y="978883"/>
                </a:cubicBezTo>
                <a:moveTo>
                  <a:pt x="2609030" y="834770"/>
                </a:moveTo>
                <a:cubicBezTo>
                  <a:pt x="2387193" y="310038"/>
                  <a:pt x="1825884" y="-84583"/>
                  <a:pt x="1135417" y="15620"/>
                </a:cubicBezTo>
                <a:cubicBezTo>
                  <a:pt x="916532" y="47434"/>
                  <a:pt x="720317" y="138207"/>
                  <a:pt x="539438" y="265842"/>
                </a:cubicBezTo>
                <a:cubicBezTo>
                  <a:pt x="399992" y="364235"/>
                  <a:pt x="147103" y="665606"/>
                  <a:pt x="131196" y="762856"/>
                </a:cubicBezTo>
                <a:cubicBezTo>
                  <a:pt x="131196" y="762856"/>
                  <a:pt x="201300" y="658653"/>
                  <a:pt x="231399" y="623029"/>
                </a:cubicBezTo>
                <a:cubicBezTo>
                  <a:pt x="312457" y="526922"/>
                  <a:pt x="408374" y="441292"/>
                  <a:pt x="478287" y="382428"/>
                </a:cubicBezTo>
                <a:cubicBezTo>
                  <a:pt x="548201" y="323468"/>
                  <a:pt x="591158" y="298513"/>
                  <a:pt x="671073" y="254602"/>
                </a:cubicBezTo>
                <a:cubicBezTo>
                  <a:pt x="716984" y="231933"/>
                  <a:pt x="786230" y="210121"/>
                  <a:pt x="818330" y="204691"/>
                </a:cubicBezTo>
                <a:cubicBezTo>
                  <a:pt x="793279" y="221074"/>
                  <a:pt x="772895" y="227551"/>
                  <a:pt x="738605" y="245077"/>
                </a:cubicBezTo>
                <a:cubicBezTo>
                  <a:pt x="704315" y="262603"/>
                  <a:pt x="614209" y="322992"/>
                  <a:pt x="556106" y="368045"/>
                </a:cubicBezTo>
                <a:cubicBezTo>
                  <a:pt x="451141" y="449579"/>
                  <a:pt x="356462" y="540829"/>
                  <a:pt x="276071" y="647413"/>
                </a:cubicBezTo>
                <a:cubicBezTo>
                  <a:pt x="217874" y="724566"/>
                  <a:pt x="168534" y="806576"/>
                  <a:pt x="127100" y="893158"/>
                </a:cubicBezTo>
                <a:cubicBezTo>
                  <a:pt x="75284" y="1001553"/>
                  <a:pt x="39756" y="1115758"/>
                  <a:pt x="19658" y="1234344"/>
                </a:cubicBezTo>
                <a:cubicBezTo>
                  <a:pt x="-5297" y="1381410"/>
                  <a:pt x="-8631" y="1528381"/>
                  <a:pt x="22135" y="1675161"/>
                </a:cubicBezTo>
                <a:cubicBezTo>
                  <a:pt x="34803" y="1735645"/>
                  <a:pt x="53948" y="1794223"/>
                  <a:pt x="74618" y="1852421"/>
                </a:cubicBezTo>
                <a:cubicBezTo>
                  <a:pt x="123290" y="1989486"/>
                  <a:pt x="194061" y="2114359"/>
                  <a:pt x="284834" y="2227325"/>
                </a:cubicBezTo>
                <a:cubicBezTo>
                  <a:pt x="408088" y="2380582"/>
                  <a:pt x="557440" y="2501836"/>
                  <a:pt x="734414" y="2589656"/>
                </a:cubicBezTo>
                <a:cubicBezTo>
                  <a:pt x="883766" y="2663761"/>
                  <a:pt x="1040643" y="2710528"/>
                  <a:pt x="1205997" y="2726149"/>
                </a:cubicBezTo>
                <a:cubicBezTo>
                  <a:pt x="1413166" y="2745771"/>
                  <a:pt x="1615953" y="2723768"/>
                  <a:pt x="1812644" y="2651950"/>
                </a:cubicBezTo>
                <a:cubicBezTo>
                  <a:pt x="1955996" y="2599562"/>
                  <a:pt x="2085440" y="2524886"/>
                  <a:pt x="2197550" y="2420683"/>
                </a:cubicBezTo>
                <a:cubicBezTo>
                  <a:pt x="2354712" y="2274569"/>
                  <a:pt x="2454153" y="2093404"/>
                  <a:pt x="2517495" y="1890902"/>
                </a:cubicBezTo>
                <a:cubicBezTo>
                  <a:pt x="2554166" y="1773745"/>
                  <a:pt x="2578740" y="1653634"/>
                  <a:pt x="2592075" y="1531429"/>
                </a:cubicBezTo>
                <a:cubicBezTo>
                  <a:pt x="2595885" y="1496758"/>
                  <a:pt x="2600362" y="1462087"/>
                  <a:pt x="2604553" y="1427511"/>
                </a:cubicBezTo>
                <a:cubicBezTo>
                  <a:pt x="2620746" y="1538763"/>
                  <a:pt x="2618269" y="1649634"/>
                  <a:pt x="2603791" y="1760219"/>
                </a:cubicBezTo>
                <a:cubicBezTo>
                  <a:pt x="2589218" y="1871757"/>
                  <a:pt x="2557404" y="1979199"/>
                  <a:pt x="2515875" y="2090070"/>
                </a:cubicBezTo>
                <a:cubicBezTo>
                  <a:pt x="2556452" y="2059971"/>
                  <a:pt x="2630271" y="1897665"/>
                  <a:pt x="2668847" y="1760981"/>
                </a:cubicBezTo>
                <a:cubicBezTo>
                  <a:pt x="2757715" y="1445323"/>
                  <a:pt x="2735998" y="1134903"/>
                  <a:pt x="2609125" y="834865"/>
                </a:cubicBezTo>
              </a:path>
            </a:pathLst>
          </a:custGeom>
          <a:solidFill>
            <a:schemeClr val="bg1"/>
          </a:solidFill>
          <a:ln w="9525" cap="flat">
            <a:noFill/>
            <a:prstDash val="solid"/>
            <a:miter/>
          </a:ln>
        </p:spPr>
        <p:txBody>
          <a:bodyPr rtlCol="0" anchor="ctr"/>
          <a:lstStyle/>
          <a:p>
            <a:pPr algn="ctr"/>
            <a:r>
              <a:rPr lang="de-CH" sz="2800" b="1" dirty="0">
                <a:solidFill>
                  <a:srgbClr val="006EAB"/>
                </a:solidFill>
                <a:latin typeface="Arial" panose="020B0604020202020204" pitchFamily="34" charset="0"/>
                <a:cs typeface="Arial" panose="020B0604020202020204" pitchFamily="34" charset="0"/>
              </a:rPr>
              <a:t>Auf eine gute Zusammenarbeit 2025</a:t>
            </a:r>
          </a:p>
        </p:txBody>
      </p:sp>
      <p:sp>
        <p:nvSpPr>
          <p:cNvPr id="3" name="Textplatzhalter 6">
            <a:extLst>
              <a:ext uri="{FF2B5EF4-FFF2-40B4-BE49-F238E27FC236}">
                <a16:creationId xmlns:a16="http://schemas.microsoft.com/office/drawing/2014/main" id="{13A8CAEB-2185-12FC-1EAF-795025501361}"/>
              </a:ext>
            </a:extLst>
          </p:cNvPr>
          <p:cNvSpPr txBox="1">
            <a:spLocks/>
          </p:cNvSpPr>
          <p:nvPr/>
        </p:nvSpPr>
        <p:spPr>
          <a:xfrm>
            <a:off x="535666" y="1331842"/>
            <a:ext cx="10539563" cy="789447"/>
          </a:xfrm>
          <a:prstGeom prst="rect">
            <a:avLst/>
          </a:prstGeom>
        </p:spPr>
        <p:txBody>
          <a:bodyPr>
            <a:noAutofit/>
          </a:bodyPr>
          <a:lstStyle>
            <a:lvl1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1pPr>
            <a:lvl2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j-lt"/>
                <a:ea typeface="+mn-ea"/>
                <a:cs typeface="+mn-cs"/>
              </a:defRPr>
            </a:lvl2pPr>
            <a:lvl3pPr marL="360000" indent="-360000" algn="l" defTabSz="914400" rtl="0" eaLnBrk="1" latinLnBrk="0" hangingPunct="1">
              <a:lnSpc>
                <a:spcPct val="107000"/>
              </a:lnSpc>
              <a:spcBef>
                <a:spcPts val="1350"/>
              </a:spcBef>
              <a:buFont typeface="Arial" panose="020B0604020202020204" pitchFamily="34" charset="0"/>
              <a:buChar char="•"/>
              <a:defRPr sz="2100" kern="1200">
                <a:solidFill>
                  <a:schemeClr val="tx1"/>
                </a:solidFill>
                <a:latin typeface="+mn-lt"/>
                <a:ea typeface="+mn-ea"/>
                <a:cs typeface="+mn-cs"/>
              </a:defRPr>
            </a:lvl3pPr>
            <a:lvl4pPr marL="720000" indent="-360000" algn="l" defTabSz="914400" rtl="0" eaLnBrk="1" latinLnBrk="0" hangingPunct="1">
              <a:lnSpc>
                <a:spcPct val="107000"/>
              </a:lnSpc>
              <a:spcBef>
                <a:spcPts val="0"/>
              </a:spcBef>
              <a:buFont typeface="Arial" panose="020B0604020202020204" pitchFamily="34" charset="0"/>
              <a:buChar char="•"/>
              <a:defRPr sz="2100" kern="1200">
                <a:solidFill>
                  <a:schemeClr val="tx1"/>
                </a:solidFill>
                <a:latin typeface="+mn-lt"/>
                <a:ea typeface="+mn-ea"/>
                <a:cs typeface="+mn-cs"/>
              </a:defRPr>
            </a:lvl4pPr>
            <a:lvl5pPr marL="360000" indent="-360000" algn="l" defTabSz="914400" rtl="0" eaLnBrk="1" latinLnBrk="0" hangingPunct="1">
              <a:lnSpc>
                <a:spcPct val="107000"/>
              </a:lnSpc>
              <a:spcBef>
                <a:spcPts val="0"/>
              </a:spcBef>
              <a:buFont typeface="+mj-lt"/>
              <a:buAutoNum type="arabicPeriod"/>
              <a:defRPr sz="2100" kern="1200">
                <a:solidFill>
                  <a:schemeClr val="tx1"/>
                </a:solidFill>
                <a:latin typeface="+mn-lt"/>
                <a:ea typeface="+mn-ea"/>
                <a:cs typeface="+mn-cs"/>
              </a:defRPr>
            </a:lvl5pPr>
            <a:lvl6pPr marL="360000" indent="-360000" algn="l" defTabSz="914400" rtl="0" eaLnBrk="1" latinLnBrk="0" hangingPunct="1">
              <a:lnSpc>
                <a:spcPct val="107000"/>
              </a:lnSpc>
              <a:spcBef>
                <a:spcPts val="0"/>
              </a:spcBef>
              <a:buFont typeface="+mj-lt"/>
              <a:buAutoNum type="alphaLcParenR"/>
              <a:defRPr sz="2100" kern="1200">
                <a:solidFill>
                  <a:schemeClr val="tx1"/>
                </a:solidFill>
                <a:latin typeface="+mn-lt"/>
                <a:ea typeface="+mn-ea"/>
                <a:cs typeface="+mn-cs"/>
              </a:defRPr>
            </a:lvl6pPr>
            <a:lvl7pPr marL="0" indent="0" algn="l" defTabSz="914400" rtl="0" eaLnBrk="1" latinLnBrk="0" hangingPunct="1">
              <a:lnSpc>
                <a:spcPct val="107000"/>
              </a:lnSpc>
              <a:spcBef>
                <a:spcPts val="0"/>
              </a:spcBef>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8pPr>
            <a:lvl9pPr marL="0" indent="0" algn="l" defTabSz="914400" rtl="0" eaLnBrk="1" latinLnBrk="0" hangingPunct="1">
              <a:lnSpc>
                <a:spcPct val="107000"/>
              </a:lnSpc>
              <a:spcBef>
                <a:spcPts val="0"/>
              </a:spcBef>
              <a:buFont typeface="Arial" panose="020B0604020202020204" pitchFamily="34" charset="0"/>
              <a:buNone/>
              <a:defRPr sz="2100" kern="1200">
                <a:solidFill>
                  <a:schemeClr val="tx1"/>
                </a:solidFill>
                <a:latin typeface="+mn-lt"/>
                <a:ea typeface="+mn-ea"/>
                <a:cs typeface="+mn-cs"/>
              </a:defRPr>
            </a:lvl9pPr>
          </a:lstStyle>
          <a:p>
            <a:pPr>
              <a:spcAft>
                <a:spcPts val="600"/>
              </a:spcAft>
            </a:pPr>
            <a:r>
              <a:rPr lang="de-DE" sz="3200" dirty="0">
                <a:solidFill>
                  <a:schemeClr val="bg1"/>
                </a:solidFill>
                <a:latin typeface="Arial" panose="020B0604020202020204" pitchFamily="34" charset="0"/>
                <a:cs typeface="Arial" panose="020B0604020202020204" pitchFamily="34" charset="0"/>
              </a:rPr>
              <a:t>Gemeinsam für die Biodiversität – lokal bis weltweit</a:t>
            </a:r>
            <a:endParaRPr lang="de-CH"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13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54918-C6AC-A052-B87E-FE4960C78345}"/>
              </a:ext>
            </a:extLst>
          </p:cNvPr>
          <p:cNvSpPr>
            <a:spLocks noGrp="1"/>
          </p:cNvSpPr>
          <p:nvPr>
            <p:ph type="title"/>
          </p:nvPr>
        </p:nvSpPr>
        <p:spPr/>
        <p:txBody>
          <a:bodyPr/>
          <a:lstStyle/>
          <a:p>
            <a:r>
              <a:rPr lang="de-CH" sz="3400" b="1" dirty="0">
                <a:latin typeface="Arial" panose="020B0604020202020204" pitchFamily="34" charset="0"/>
                <a:cs typeface="Arial" panose="020B0604020202020204" pitchFamily="34" charset="0"/>
              </a:rPr>
              <a:t>Kampagne 2025-2029: «Räume für die Biodiversität»</a:t>
            </a:r>
          </a:p>
        </p:txBody>
      </p:sp>
      <p:pic>
        <p:nvPicPr>
          <p:cNvPr id="8" name="Bildplatzhalter 7">
            <a:extLst>
              <a:ext uri="{FF2B5EF4-FFF2-40B4-BE49-F238E27FC236}">
                <a16:creationId xmlns:a16="http://schemas.microsoft.com/office/drawing/2014/main" id="{7B41E47D-65B9-7982-46B2-A50570A1CFE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8905" y="1737607"/>
            <a:ext cx="12256945" cy="5120393"/>
          </a:xfrm>
        </p:spPr>
      </p:pic>
      <p:sp>
        <p:nvSpPr>
          <p:cNvPr id="7" name="Textplatzhalter 6">
            <a:extLst>
              <a:ext uri="{FF2B5EF4-FFF2-40B4-BE49-F238E27FC236}">
                <a16:creationId xmlns:a16="http://schemas.microsoft.com/office/drawing/2014/main" id="{B1570147-C2D3-F825-8878-4A1EDDC6A7C2}"/>
              </a:ext>
            </a:extLst>
          </p:cNvPr>
          <p:cNvSpPr>
            <a:spLocks noGrp="1"/>
          </p:cNvSpPr>
          <p:nvPr>
            <p:ph type="body" sz="quarter" idx="20"/>
          </p:nvPr>
        </p:nvSpPr>
        <p:spPr/>
        <p:txBody>
          <a:bodyPr/>
          <a:lstStyle/>
          <a:p>
            <a:endParaRPr lang="de-CH"/>
          </a:p>
        </p:txBody>
      </p:sp>
      <p:sp>
        <p:nvSpPr>
          <p:cNvPr id="9" name="Textplatzhalter 8">
            <a:extLst>
              <a:ext uri="{FF2B5EF4-FFF2-40B4-BE49-F238E27FC236}">
                <a16:creationId xmlns:a16="http://schemas.microsoft.com/office/drawing/2014/main" id="{19C2AD84-EC51-43DD-6F82-0A0F781EDD98}"/>
              </a:ext>
            </a:extLst>
          </p:cNvPr>
          <p:cNvSpPr>
            <a:spLocks noGrp="1"/>
          </p:cNvSpPr>
          <p:nvPr>
            <p:ph type="body" sz="quarter" idx="21"/>
          </p:nvPr>
        </p:nvSpPr>
        <p:spPr/>
        <p:txBody>
          <a:bodyPr/>
          <a:lstStyle/>
          <a:p>
            <a:endParaRPr lang="de-CH"/>
          </a:p>
        </p:txBody>
      </p:sp>
      <p:sp>
        <p:nvSpPr>
          <p:cNvPr id="14" name="Textfeld 13">
            <a:extLst>
              <a:ext uri="{FF2B5EF4-FFF2-40B4-BE49-F238E27FC236}">
                <a16:creationId xmlns:a16="http://schemas.microsoft.com/office/drawing/2014/main" id="{3E416EF7-A7A0-D134-7C80-24323DF5100D}"/>
              </a:ext>
            </a:extLst>
          </p:cNvPr>
          <p:cNvSpPr txBox="1"/>
          <p:nvPr/>
        </p:nvSpPr>
        <p:spPr>
          <a:xfrm>
            <a:off x="606424" y="4830793"/>
            <a:ext cx="8550275" cy="1260309"/>
          </a:xfrm>
          <a:prstGeom prst="rect">
            <a:avLst/>
          </a:prstGeom>
          <a:solidFill>
            <a:schemeClr val="bg1">
              <a:alpha val="80000"/>
            </a:schemeClr>
          </a:solidFill>
        </p:spPr>
        <p:txBody>
          <a:bodyPr wrap="square" lIns="180000" tIns="144000" rIns="144000" bIns="144000" rtlCol="0">
            <a:spAutoFit/>
          </a:bodyPr>
          <a:lstStyle/>
          <a:p>
            <a:r>
              <a:rPr lang="de-DE" sz="2100" dirty="0">
                <a:latin typeface="+mj-lt"/>
              </a:rPr>
              <a:t>Schwerpunkt 2024: «Schweiz - Albtraum für die Natur»</a:t>
            </a:r>
          </a:p>
          <a:p>
            <a:endParaRPr lang="de-DE" sz="2100" dirty="0">
              <a:latin typeface="+mj-lt"/>
            </a:endParaRPr>
          </a:p>
          <a:p>
            <a:pPr algn="l"/>
            <a:r>
              <a:rPr lang="de-DE" sz="2100" dirty="0">
                <a:latin typeface="+mj-lt"/>
              </a:rPr>
              <a:t>Schwerpunkt 2025: «Naturjuwelen Plus»</a:t>
            </a:r>
          </a:p>
        </p:txBody>
      </p:sp>
      <p:sp>
        <p:nvSpPr>
          <p:cNvPr id="4" name="Text Placeholder 3">
            <a:extLst>
              <a:ext uri="{FF2B5EF4-FFF2-40B4-BE49-F238E27FC236}">
                <a16:creationId xmlns:a16="http://schemas.microsoft.com/office/drawing/2014/main" id="{A9CBA5CD-111A-F719-786D-14084461EF9B}"/>
              </a:ext>
            </a:extLst>
          </p:cNvPr>
          <p:cNvSpPr>
            <a:spLocks noGrp="1"/>
          </p:cNvSpPr>
          <p:nvPr>
            <p:ph type="body" sz="quarter" idx="13"/>
          </p:nvPr>
        </p:nvSpPr>
        <p:spPr/>
        <p:txBody>
          <a:bodyPr/>
          <a:lstStyle/>
          <a:p>
            <a:endParaRPr lang="en-CH"/>
          </a:p>
        </p:txBody>
      </p:sp>
    </p:spTree>
    <p:extLst>
      <p:ext uri="{BB962C8B-B14F-4D97-AF65-F5344CB8AC3E}">
        <p14:creationId xmlns:p14="http://schemas.microsoft.com/office/powerpoint/2010/main" val="238896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ird's eye view of a city&#10;&#10;Description automatically generated">
            <a:extLst>
              <a:ext uri="{FF2B5EF4-FFF2-40B4-BE49-F238E27FC236}">
                <a16:creationId xmlns:a16="http://schemas.microsoft.com/office/drawing/2014/main" id="{10678827-3C86-2CE1-D90D-BDB683A737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583259"/>
            <a:ext cx="12192000" cy="5274741"/>
          </a:xfrm>
          <a:prstGeom prst="rect">
            <a:avLst/>
          </a:prstGeom>
        </p:spPr>
      </p:pic>
      <p:sp>
        <p:nvSpPr>
          <p:cNvPr id="28" name="Text Placeholder 4">
            <a:extLst>
              <a:ext uri="{FF2B5EF4-FFF2-40B4-BE49-F238E27FC236}">
                <a16:creationId xmlns:a16="http://schemas.microsoft.com/office/drawing/2014/main" id="{5D87C3D4-C418-9D48-099D-4280E086A772}"/>
              </a:ext>
            </a:extLst>
          </p:cNvPr>
          <p:cNvSpPr>
            <a:spLocks noGrp="1"/>
          </p:cNvSpPr>
          <p:nvPr>
            <p:ph type="body" sz="quarter" idx="20"/>
          </p:nvPr>
        </p:nvSpPr>
        <p:spPr>
          <a:xfrm>
            <a:off x="10302000" y="5673600"/>
            <a:ext cx="1890000" cy="1184400"/>
          </a:xfrm>
        </p:spPr>
        <p:txBody>
          <a:bodyPr/>
          <a:lstStyle/>
          <a:p>
            <a:endParaRPr lang="en-US"/>
          </a:p>
        </p:txBody>
      </p:sp>
      <p:sp>
        <p:nvSpPr>
          <p:cNvPr id="30" name="Text Placeholder 5">
            <a:extLst>
              <a:ext uri="{FF2B5EF4-FFF2-40B4-BE49-F238E27FC236}">
                <a16:creationId xmlns:a16="http://schemas.microsoft.com/office/drawing/2014/main" id="{82962FD3-A431-04A4-E084-85E916A1ABF1}"/>
              </a:ext>
            </a:extLst>
          </p:cNvPr>
          <p:cNvSpPr>
            <a:spLocks noGrp="1"/>
          </p:cNvSpPr>
          <p:nvPr>
            <p:ph type="body" sz="quarter" idx="21"/>
          </p:nvPr>
        </p:nvSpPr>
        <p:spPr>
          <a:xfrm>
            <a:off x="11075229" y="5994263"/>
            <a:ext cx="874800" cy="655200"/>
          </a:xfrm>
        </p:spPr>
        <p:txBody>
          <a:bodyPr/>
          <a:lstStyle/>
          <a:p>
            <a:endParaRPr lang="en-US"/>
          </a:p>
        </p:txBody>
      </p:sp>
      <p:sp>
        <p:nvSpPr>
          <p:cNvPr id="4" name="Title 1">
            <a:extLst>
              <a:ext uri="{FF2B5EF4-FFF2-40B4-BE49-F238E27FC236}">
                <a16:creationId xmlns:a16="http://schemas.microsoft.com/office/drawing/2014/main" id="{49CBD3B8-0A10-1BF8-2A7C-882CF8E29D7F}"/>
              </a:ext>
            </a:extLst>
          </p:cNvPr>
          <p:cNvSpPr txBox="1">
            <a:spLocks/>
          </p:cNvSpPr>
          <p:nvPr/>
        </p:nvSpPr>
        <p:spPr>
          <a:xfrm>
            <a:off x="606425" y="746621"/>
            <a:ext cx="10222684" cy="672732"/>
          </a:xfrm>
          <a:prstGeom prst="rect">
            <a:avLst/>
          </a:prstGeom>
        </p:spPr>
        <p:txBody>
          <a:bodyPr vert="horz" lIns="0" tIns="90000" rIns="0" bIns="0" rtlCol="0" anchor="t" anchorCtr="0">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b="1" dirty="0" err="1">
                <a:latin typeface="Arial" panose="020B0604020202020204" pitchFamily="34" charset="0"/>
                <a:cs typeface="Arial" panose="020B0604020202020204" pitchFamily="34" charset="0"/>
              </a:rPr>
              <a:t>Biodiversität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Siedlungsraum</a:t>
            </a:r>
            <a:endParaRPr lang="en-US" b="1"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29A71639-4D70-C137-8055-5D846EAF9FE3}"/>
              </a:ext>
            </a:extLst>
          </p:cNvPr>
          <p:cNvSpPr>
            <a:spLocks noGrp="1"/>
          </p:cNvSpPr>
          <p:nvPr>
            <p:ph type="body" sz="quarter" idx="13"/>
          </p:nvPr>
        </p:nvSpPr>
        <p:spPr/>
        <p:txBody>
          <a:bodyPr/>
          <a:lstStyle/>
          <a:p>
            <a:endParaRPr lang="en-CH"/>
          </a:p>
        </p:txBody>
      </p:sp>
    </p:spTree>
    <p:extLst>
      <p:ext uri="{BB962C8B-B14F-4D97-AF65-F5344CB8AC3E}">
        <p14:creationId xmlns:p14="http://schemas.microsoft.com/office/powerpoint/2010/main" val="166711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7C212-C8AF-B43E-5A13-1D53BDA66D91}"/>
            </a:ext>
          </a:extLst>
        </p:cNvPr>
        <p:cNvGrpSpPr/>
        <p:nvPr/>
      </p:nvGrpSpPr>
      <p:grpSpPr>
        <a:xfrm>
          <a:off x="0" y="0"/>
          <a:ext cx="0" cy="0"/>
          <a:chOff x="0" y="0"/>
          <a:chExt cx="0" cy="0"/>
        </a:xfrm>
      </p:grpSpPr>
      <p:sp>
        <p:nvSpPr>
          <p:cNvPr id="7" name="Textplatzhalter 6">
            <a:extLst>
              <a:ext uri="{FF2B5EF4-FFF2-40B4-BE49-F238E27FC236}">
                <a16:creationId xmlns:a16="http://schemas.microsoft.com/office/drawing/2014/main" id="{5BA2ADBB-EC3A-B634-EB67-F1A06FC0C759}"/>
              </a:ext>
            </a:extLst>
          </p:cNvPr>
          <p:cNvSpPr>
            <a:spLocks noGrp="1"/>
          </p:cNvSpPr>
          <p:nvPr>
            <p:ph type="body" sz="quarter" idx="20"/>
          </p:nvPr>
        </p:nvSpPr>
        <p:spPr/>
        <p:txBody>
          <a:bodyPr/>
          <a:lstStyle/>
          <a:p>
            <a:endParaRPr lang="de-DE" dirty="0"/>
          </a:p>
        </p:txBody>
      </p:sp>
      <p:pic>
        <p:nvPicPr>
          <p:cNvPr id="10" name="Bildplatzhalter 9" descr="Ein Bild, das draußen, Himmel, Baum, Haus enthält.&#10;&#10;Automatisch generierte Beschreibung">
            <a:extLst>
              <a:ext uri="{FF2B5EF4-FFF2-40B4-BE49-F238E27FC236}">
                <a16:creationId xmlns:a16="http://schemas.microsoft.com/office/drawing/2014/main" id="{E982A46D-0345-7782-27EA-F37E5289AB6D}"/>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Bildplatzhalter 2">
            <a:extLst>
              <a:ext uri="{FF2B5EF4-FFF2-40B4-BE49-F238E27FC236}">
                <a16:creationId xmlns:a16="http://schemas.microsoft.com/office/drawing/2014/main" id="{8201219B-4E59-683B-A78C-8CDE624E4D69}"/>
              </a:ext>
            </a:extLst>
          </p:cNvPr>
          <p:cNvSpPr>
            <a:spLocks noGrp="1"/>
          </p:cNvSpPr>
          <p:nvPr>
            <p:ph type="pic" sz="quarter" idx="17"/>
          </p:nvPr>
        </p:nvSpPr>
        <p:spPr/>
        <p:txBody>
          <a:bodyPr/>
          <a:lstStyle/>
          <a:p>
            <a:pPr algn="l"/>
            <a:r>
              <a:rPr lang="de-CH" b="1" dirty="0">
                <a:solidFill>
                  <a:schemeClr val="accent1"/>
                </a:solidFill>
                <a:latin typeface="Arial" panose="020B0604020202020204" pitchFamily="34" charset="0"/>
                <a:cs typeface="Arial" panose="020B0604020202020204" pitchFamily="34" charset="0"/>
              </a:rPr>
              <a:t>Aktuell (Herbst 2024):</a:t>
            </a:r>
          </a:p>
          <a:p>
            <a:pPr marL="342900" indent="-342900" algn="l">
              <a:buFont typeface="Arial" panose="020B0604020202020204" pitchFamily="34" charset="0"/>
              <a:buChar char="•"/>
            </a:pPr>
            <a:r>
              <a:rPr lang="de-CH" dirty="0">
                <a:latin typeface="Arial" panose="020B0604020202020204" pitchFamily="34" charset="0"/>
                <a:cs typeface="Arial" panose="020B0604020202020204" pitchFamily="34" charset="0"/>
              </a:rPr>
              <a:t>Vorstellung bei Kantonalverbänden, </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Anliegen abholen</a:t>
            </a:r>
          </a:p>
          <a:p>
            <a:pPr marL="342900" indent="-342900" algn="l">
              <a:buFont typeface="Arial" panose="020B0604020202020204" pitchFamily="34" charset="0"/>
              <a:buChar char="•"/>
            </a:pPr>
            <a:r>
              <a:rPr lang="de-CH" dirty="0">
                <a:latin typeface="Arial" panose="020B0604020202020204" pitchFamily="34" charset="0"/>
                <a:cs typeface="Arial" panose="020B0604020202020204" pitchFamily="34" charset="0"/>
              </a:rPr>
              <a:t>Partnerallianz festmachen</a:t>
            </a:r>
          </a:p>
          <a:p>
            <a:pPr marL="342900" indent="-342900" algn="l">
              <a:buFont typeface="Wingdings" pitchFamily="2" charset="2"/>
              <a:buChar char="Ø"/>
            </a:pPr>
            <a:r>
              <a:rPr lang="de-CH" dirty="0">
                <a:solidFill>
                  <a:srgbClr val="4FAF30"/>
                </a:solidFill>
                <a:latin typeface="Arial" panose="020B0604020202020204" pitchFamily="34" charset="0"/>
                <a:cs typeface="Arial" panose="020B0604020202020204" pitchFamily="34" charset="0"/>
              </a:rPr>
              <a:t>Start im Februar 2025 mit der 1. Tranche aus Elementen aller Projektteile</a:t>
            </a:r>
          </a:p>
        </p:txBody>
      </p:sp>
      <p:sp>
        <p:nvSpPr>
          <p:cNvPr id="4" name="Titel 3">
            <a:extLst>
              <a:ext uri="{FF2B5EF4-FFF2-40B4-BE49-F238E27FC236}">
                <a16:creationId xmlns:a16="http://schemas.microsoft.com/office/drawing/2014/main" id="{E760A2BC-5761-F168-7AE9-A8213FEE71F6}"/>
              </a:ext>
            </a:extLst>
          </p:cNvPr>
          <p:cNvSpPr>
            <a:spLocks noGrp="1"/>
          </p:cNvSpPr>
          <p:nvPr>
            <p:ph type="title"/>
          </p:nvPr>
        </p:nvSpPr>
        <p:spPr/>
        <p:txBody>
          <a:bodyPr/>
          <a:lstStyle/>
          <a:p>
            <a:r>
              <a:rPr lang="de-DE" b="1" dirty="0">
                <a:latin typeface="Arial" panose="020B0604020202020204" pitchFamily="34" charset="0"/>
                <a:cs typeface="Arial" panose="020B0604020202020204" pitchFamily="34" charset="0"/>
              </a:rPr>
              <a:t>Zielgruppen und Stand der Arbeiten</a:t>
            </a:r>
          </a:p>
        </p:txBody>
      </p:sp>
      <p:sp>
        <p:nvSpPr>
          <p:cNvPr id="5" name="Inhaltsplatzhalter 4">
            <a:extLst>
              <a:ext uri="{FF2B5EF4-FFF2-40B4-BE49-F238E27FC236}">
                <a16:creationId xmlns:a16="http://schemas.microsoft.com/office/drawing/2014/main" id="{C66951E7-8BDD-BD64-B865-FF3241FD1862}"/>
              </a:ext>
            </a:extLst>
          </p:cNvPr>
          <p:cNvSpPr>
            <a:spLocks noGrp="1"/>
          </p:cNvSpPr>
          <p:nvPr>
            <p:ph idx="1"/>
          </p:nvPr>
        </p:nvSpPr>
        <p:spPr>
          <a:xfrm>
            <a:off x="606425" y="2495614"/>
            <a:ext cx="5489575" cy="4362386"/>
          </a:xfrm>
        </p:spPr>
        <p:txBody>
          <a:bodyPr/>
          <a:lstStyle/>
          <a:p>
            <a:r>
              <a:rPr lang="de-CH" b="1" dirty="0">
                <a:solidFill>
                  <a:schemeClr val="accent1"/>
                </a:solidFill>
                <a:latin typeface="Arial" panose="020B0604020202020204" pitchFamily="34" charset="0"/>
                <a:cs typeface="Arial" panose="020B0604020202020204" pitchFamily="34" charset="0"/>
              </a:rPr>
              <a:t>Trägerschaft: </a:t>
            </a:r>
          </a:p>
          <a:p>
            <a:pPr marL="342900" indent="-342900">
              <a:buFont typeface="Arial" panose="020B0604020202020204" pitchFamily="34" charset="0"/>
              <a:buChar char="•"/>
            </a:pPr>
            <a:r>
              <a:rPr lang="de-CH" dirty="0">
                <a:latin typeface="Arial" panose="020B0604020202020204" pitchFamily="34" charset="0"/>
                <a:cs typeface="Arial" panose="020B0604020202020204" pitchFamily="34" charset="0"/>
              </a:rPr>
              <a:t>Verein «Biodiversität jetzt», getragen durch Pusch und BirdLife Schweiz</a:t>
            </a:r>
          </a:p>
          <a:p>
            <a:pPr marL="342900" indent="-342900">
              <a:buFont typeface="Arial" panose="020B0604020202020204" pitchFamily="34" charset="0"/>
              <a:buChar char="•"/>
            </a:pPr>
            <a:r>
              <a:rPr lang="de-CH" dirty="0">
                <a:latin typeface="Arial" panose="020B0604020202020204" pitchFamily="34" charset="0"/>
                <a:cs typeface="Arial" panose="020B0604020202020204" pitchFamily="34" charset="0"/>
              </a:rPr>
              <a:t>Ca. 40 Partnerinstitutionen</a:t>
            </a:r>
          </a:p>
          <a:p>
            <a:endParaRPr lang="de-CH" b="1" dirty="0">
              <a:solidFill>
                <a:schemeClr val="accent1"/>
              </a:solidFill>
              <a:latin typeface="Arial" panose="020B0604020202020204" pitchFamily="34" charset="0"/>
              <a:cs typeface="Arial" panose="020B0604020202020204" pitchFamily="34" charset="0"/>
            </a:endParaRPr>
          </a:p>
          <a:p>
            <a:r>
              <a:rPr lang="de-CH" b="1" dirty="0">
                <a:solidFill>
                  <a:schemeClr val="accent1"/>
                </a:solidFill>
                <a:latin typeface="Arial" panose="020B0604020202020204" pitchFamily="34" charset="0"/>
                <a:cs typeface="Arial" panose="020B0604020202020204" pitchFamily="34" charset="0"/>
              </a:rPr>
              <a:t>Zielgruppen: </a:t>
            </a:r>
          </a:p>
          <a:p>
            <a:pPr marL="342900" indent="-342900">
              <a:buFont typeface="Arial" panose="020B0604020202020204" pitchFamily="34" charset="0"/>
              <a:buChar char="•"/>
            </a:pPr>
            <a:r>
              <a:rPr lang="de-CH" dirty="0" err="1">
                <a:latin typeface="Arial" panose="020B0604020202020204" pitchFamily="34" charset="0"/>
                <a:cs typeface="Arial" panose="020B0604020202020204" pitchFamily="34" charset="0"/>
              </a:rPr>
              <a:t>Eigentümer:innen</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Mieter:innen</a:t>
            </a:r>
            <a:endParaRPr lang="de-CH"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CH" dirty="0">
                <a:latin typeface="Arial" panose="020B0604020202020204" pitchFamily="34" charset="0"/>
                <a:cs typeface="Arial" panose="020B0604020202020204" pitchFamily="34" charset="0"/>
              </a:rPr>
              <a:t>Raumwirksame </a:t>
            </a:r>
            <a:r>
              <a:rPr lang="de-CH" dirty="0" err="1">
                <a:latin typeface="Arial" panose="020B0604020202020204" pitchFamily="34" charset="0"/>
                <a:cs typeface="Arial" panose="020B0604020202020204" pitchFamily="34" charset="0"/>
              </a:rPr>
              <a:t>Dienstleistungsanbie-tende</a:t>
            </a:r>
            <a:r>
              <a:rPr lang="de-CH" dirty="0">
                <a:latin typeface="Arial" panose="020B0604020202020204" pitchFamily="34" charset="0"/>
                <a:cs typeface="Arial" panose="020B0604020202020204" pitchFamily="34" charset="0"/>
              </a:rPr>
              <a:t> (Planung, Ausführung, Unterhalt) </a:t>
            </a:r>
          </a:p>
          <a:p>
            <a:pPr marL="342900" indent="-342900">
              <a:buFont typeface="Arial" panose="020B0604020202020204" pitchFamily="34" charset="0"/>
              <a:buChar char="•"/>
            </a:pPr>
            <a:r>
              <a:rPr lang="de-CH" dirty="0">
                <a:latin typeface="Arial" panose="020B0604020202020204" pitchFamily="34" charset="0"/>
                <a:cs typeface="Arial" panose="020B0604020202020204" pitchFamily="34" charset="0"/>
              </a:rPr>
              <a:t>Kinder und Jugendliche (5-18J.) </a:t>
            </a:r>
          </a:p>
          <a:p>
            <a:endParaRPr lang="de-CH" dirty="0">
              <a:latin typeface="Arial" panose="020B0604020202020204" pitchFamily="34" charset="0"/>
              <a:cs typeface="Arial" panose="020B0604020202020204" pitchFamily="34" charset="0"/>
            </a:endParaRPr>
          </a:p>
        </p:txBody>
      </p:sp>
      <p:sp>
        <p:nvSpPr>
          <p:cNvPr id="8" name="Textplatzhalter 7">
            <a:extLst>
              <a:ext uri="{FF2B5EF4-FFF2-40B4-BE49-F238E27FC236}">
                <a16:creationId xmlns:a16="http://schemas.microsoft.com/office/drawing/2014/main" id="{4AB9CD13-1789-9306-85D2-DA7EA0A409DF}"/>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61116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5264-181E-90AE-D61D-38A6FACECD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018608-8406-D20A-EAB0-AC11B41FAC02}"/>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Vogel des Jahres</a:t>
            </a:r>
          </a:p>
        </p:txBody>
      </p:sp>
      <p:sp>
        <p:nvSpPr>
          <p:cNvPr id="15" name="Textplatzhalter 14">
            <a:extLst>
              <a:ext uri="{FF2B5EF4-FFF2-40B4-BE49-F238E27FC236}">
                <a16:creationId xmlns:a16="http://schemas.microsoft.com/office/drawing/2014/main" id="{5303341A-438C-C73A-5B72-A0BA7D46F913}"/>
              </a:ext>
            </a:extLst>
          </p:cNvPr>
          <p:cNvSpPr>
            <a:spLocks noGrp="1"/>
          </p:cNvSpPr>
          <p:nvPr>
            <p:ph type="body" sz="quarter" idx="20"/>
          </p:nvPr>
        </p:nvSpPr>
        <p:spPr/>
        <p:txBody>
          <a:bodyPr/>
          <a:lstStyle/>
          <a:p>
            <a:endParaRPr lang="de-DE"/>
          </a:p>
        </p:txBody>
      </p:sp>
      <p:sp>
        <p:nvSpPr>
          <p:cNvPr id="16" name="Textplatzhalter 15">
            <a:extLst>
              <a:ext uri="{FF2B5EF4-FFF2-40B4-BE49-F238E27FC236}">
                <a16:creationId xmlns:a16="http://schemas.microsoft.com/office/drawing/2014/main" id="{6C5CD6A2-037F-D639-1F4E-785E7B2E02FE}"/>
              </a:ext>
            </a:extLst>
          </p:cNvPr>
          <p:cNvSpPr>
            <a:spLocks noGrp="1"/>
          </p:cNvSpPr>
          <p:nvPr>
            <p:ph type="body" sz="quarter" idx="21"/>
          </p:nvPr>
        </p:nvSpPr>
        <p:spPr/>
        <p:txBody>
          <a:bodyPr/>
          <a:lstStyle/>
          <a:p>
            <a:endParaRPr lang="de-DE" dirty="0"/>
          </a:p>
        </p:txBody>
      </p:sp>
      <p:pic>
        <p:nvPicPr>
          <p:cNvPr id="18" name="Bildplatzhalter 17">
            <a:extLst>
              <a:ext uri="{FF2B5EF4-FFF2-40B4-BE49-F238E27FC236}">
                <a16:creationId xmlns:a16="http://schemas.microsoft.com/office/drawing/2014/main" id="{DB285A8E-5BD7-7658-B5C5-E78487596EC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p:blipFill>
        <p:spPr>
          <a:xfrm>
            <a:off x="-5029" y="1758950"/>
            <a:ext cx="12197029" cy="5101153"/>
          </a:xfrm>
        </p:spPr>
      </p:pic>
      <p:sp>
        <p:nvSpPr>
          <p:cNvPr id="5" name="Text Placeholder 4">
            <a:extLst>
              <a:ext uri="{FF2B5EF4-FFF2-40B4-BE49-F238E27FC236}">
                <a16:creationId xmlns:a16="http://schemas.microsoft.com/office/drawing/2014/main" id="{892FFBD5-5B5C-1239-0316-76E860FE6768}"/>
              </a:ext>
            </a:extLst>
          </p:cNvPr>
          <p:cNvSpPr>
            <a:spLocks noGrp="1"/>
          </p:cNvSpPr>
          <p:nvPr>
            <p:ph type="body" sz="quarter" idx="13"/>
          </p:nvPr>
        </p:nvSpPr>
        <p:spPr/>
        <p:txBody>
          <a:bodyPr/>
          <a:lstStyle/>
          <a:p>
            <a:endParaRPr lang="en-CH"/>
          </a:p>
        </p:txBody>
      </p:sp>
      <p:sp>
        <p:nvSpPr>
          <p:cNvPr id="3" name="TextBox 2">
            <a:extLst>
              <a:ext uri="{FF2B5EF4-FFF2-40B4-BE49-F238E27FC236}">
                <a16:creationId xmlns:a16="http://schemas.microsoft.com/office/drawing/2014/main" id="{11F1571B-E33D-8A6F-64DA-36481DFB0BA0}"/>
              </a:ext>
            </a:extLst>
          </p:cNvPr>
          <p:cNvSpPr txBox="1"/>
          <p:nvPr/>
        </p:nvSpPr>
        <p:spPr>
          <a:xfrm>
            <a:off x="-3033131" y="1781253"/>
            <a:ext cx="2556454" cy="1260309"/>
          </a:xfrm>
          <a:prstGeom prst="rect">
            <a:avLst/>
          </a:prstGeom>
          <a:solidFill>
            <a:schemeClr val="bg1">
              <a:alpha val="80000"/>
            </a:schemeClr>
          </a:solidFill>
        </p:spPr>
        <p:txBody>
          <a:bodyPr wrap="square" lIns="180000" tIns="144000" rIns="144000" bIns="144000" rtlCol="0">
            <a:spAutoFit/>
          </a:bodyPr>
          <a:lstStyle/>
          <a:p>
            <a:pPr algn="l"/>
            <a:r>
              <a:rPr lang="en-CH" sz="2100" b="1" dirty="0">
                <a:solidFill>
                  <a:srgbClr val="FF0000"/>
                </a:solidFill>
              </a:rPr>
              <a:t>Austauschen, sobald Wahl abgeschlossen</a:t>
            </a:r>
          </a:p>
        </p:txBody>
      </p:sp>
      <p:sp>
        <p:nvSpPr>
          <p:cNvPr id="4" name="Grafik 16">
            <a:extLst>
              <a:ext uri="{FF2B5EF4-FFF2-40B4-BE49-F238E27FC236}">
                <a16:creationId xmlns:a16="http://schemas.microsoft.com/office/drawing/2014/main" id="{201A456F-9160-D872-A9D0-B526A4F8AE25}"/>
              </a:ext>
            </a:extLst>
          </p:cNvPr>
          <p:cNvSpPr>
            <a:spLocks noChangeAspect="1"/>
          </p:cNvSpPr>
          <p:nvPr/>
        </p:nvSpPr>
        <p:spPr>
          <a:xfrm rot="21209380">
            <a:off x="-61826" y="4787092"/>
            <a:ext cx="2807298" cy="2817830"/>
          </a:xfrm>
          <a:custGeom>
            <a:avLst/>
            <a:gdLst>
              <a:gd name="connsiteX0" fmla="*/ 182060 w 2722766"/>
              <a:gd name="connsiteY0" fmla="*/ 978979 h 2732982"/>
              <a:gd name="connsiteX1" fmla="*/ 122624 w 2722766"/>
              <a:gd name="connsiteY1" fmla="*/ 1088611 h 2732982"/>
              <a:gd name="connsiteX2" fmla="*/ 183488 w 2722766"/>
              <a:gd name="connsiteY2" fmla="*/ 933449 h 2732982"/>
              <a:gd name="connsiteX3" fmla="*/ 392467 w 2722766"/>
              <a:gd name="connsiteY3" fmla="*/ 615695 h 2732982"/>
              <a:gd name="connsiteX4" fmla="*/ 457142 w 2722766"/>
              <a:gd name="connsiteY4" fmla="*/ 548925 h 2732982"/>
              <a:gd name="connsiteX5" fmla="*/ 181964 w 2722766"/>
              <a:gd name="connsiteY5" fmla="*/ 978883 h 2732982"/>
              <a:gd name="connsiteX6" fmla="*/ 2609030 w 2722766"/>
              <a:gd name="connsiteY6" fmla="*/ 834770 h 2732982"/>
              <a:gd name="connsiteX7" fmla="*/ 1135417 w 2722766"/>
              <a:gd name="connsiteY7" fmla="*/ 15620 h 2732982"/>
              <a:gd name="connsiteX8" fmla="*/ 539438 w 2722766"/>
              <a:gd name="connsiteY8" fmla="*/ 265842 h 2732982"/>
              <a:gd name="connsiteX9" fmla="*/ 131196 w 2722766"/>
              <a:gd name="connsiteY9" fmla="*/ 762856 h 2732982"/>
              <a:gd name="connsiteX10" fmla="*/ 231399 w 2722766"/>
              <a:gd name="connsiteY10" fmla="*/ 623029 h 2732982"/>
              <a:gd name="connsiteX11" fmla="*/ 478287 w 2722766"/>
              <a:gd name="connsiteY11" fmla="*/ 382428 h 2732982"/>
              <a:gd name="connsiteX12" fmla="*/ 671073 w 2722766"/>
              <a:gd name="connsiteY12" fmla="*/ 254602 h 2732982"/>
              <a:gd name="connsiteX13" fmla="*/ 818330 w 2722766"/>
              <a:gd name="connsiteY13" fmla="*/ 204691 h 2732982"/>
              <a:gd name="connsiteX14" fmla="*/ 738605 w 2722766"/>
              <a:gd name="connsiteY14" fmla="*/ 245077 h 2732982"/>
              <a:gd name="connsiteX15" fmla="*/ 556106 w 2722766"/>
              <a:gd name="connsiteY15" fmla="*/ 368045 h 2732982"/>
              <a:gd name="connsiteX16" fmla="*/ 276071 w 2722766"/>
              <a:gd name="connsiteY16" fmla="*/ 647413 h 2732982"/>
              <a:gd name="connsiteX17" fmla="*/ 127100 w 2722766"/>
              <a:gd name="connsiteY17" fmla="*/ 893158 h 2732982"/>
              <a:gd name="connsiteX18" fmla="*/ 19658 w 2722766"/>
              <a:gd name="connsiteY18" fmla="*/ 1234344 h 2732982"/>
              <a:gd name="connsiteX19" fmla="*/ 22135 w 2722766"/>
              <a:gd name="connsiteY19" fmla="*/ 1675161 h 2732982"/>
              <a:gd name="connsiteX20" fmla="*/ 74618 w 2722766"/>
              <a:gd name="connsiteY20" fmla="*/ 1852421 h 2732982"/>
              <a:gd name="connsiteX21" fmla="*/ 284834 w 2722766"/>
              <a:gd name="connsiteY21" fmla="*/ 2227325 h 2732982"/>
              <a:gd name="connsiteX22" fmla="*/ 734414 w 2722766"/>
              <a:gd name="connsiteY22" fmla="*/ 2589656 h 2732982"/>
              <a:gd name="connsiteX23" fmla="*/ 1205997 w 2722766"/>
              <a:gd name="connsiteY23" fmla="*/ 2726149 h 2732982"/>
              <a:gd name="connsiteX24" fmla="*/ 1812644 w 2722766"/>
              <a:gd name="connsiteY24" fmla="*/ 2651950 h 2732982"/>
              <a:gd name="connsiteX25" fmla="*/ 2197550 w 2722766"/>
              <a:gd name="connsiteY25" fmla="*/ 2420683 h 2732982"/>
              <a:gd name="connsiteX26" fmla="*/ 2517495 w 2722766"/>
              <a:gd name="connsiteY26" fmla="*/ 1890902 h 2732982"/>
              <a:gd name="connsiteX27" fmla="*/ 2592075 w 2722766"/>
              <a:gd name="connsiteY27" fmla="*/ 1531429 h 2732982"/>
              <a:gd name="connsiteX28" fmla="*/ 2604553 w 2722766"/>
              <a:gd name="connsiteY28" fmla="*/ 1427511 h 2732982"/>
              <a:gd name="connsiteX29" fmla="*/ 2603791 w 2722766"/>
              <a:gd name="connsiteY29" fmla="*/ 1760219 h 2732982"/>
              <a:gd name="connsiteX30" fmla="*/ 2515875 w 2722766"/>
              <a:gd name="connsiteY30" fmla="*/ 2090070 h 2732982"/>
              <a:gd name="connsiteX31" fmla="*/ 2668847 w 2722766"/>
              <a:gd name="connsiteY31" fmla="*/ 1760981 h 2732982"/>
              <a:gd name="connsiteX32" fmla="*/ 2609125 w 2722766"/>
              <a:gd name="connsiteY32" fmla="*/ 834865 h 27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22766" h="2732982">
                <a:moveTo>
                  <a:pt x="182060" y="978979"/>
                </a:moveTo>
                <a:lnTo>
                  <a:pt x="122624" y="1088611"/>
                </a:lnTo>
                <a:cubicBezTo>
                  <a:pt x="131387" y="1032604"/>
                  <a:pt x="159676" y="983455"/>
                  <a:pt x="183488" y="933449"/>
                </a:cubicBezTo>
                <a:cubicBezTo>
                  <a:pt x="238543" y="818006"/>
                  <a:pt x="310076" y="713136"/>
                  <a:pt x="392467" y="615695"/>
                </a:cubicBezTo>
                <a:cubicBezTo>
                  <a:pt x="411041" y="593788"/>
                  <a:pt x="432472" y="574261"/>
                  <a:pt x="457142" y="548925"/>
                </a:cubicBezTo>
                <a:cubicBezTo>
                  <a:pt x="359320" y="670559"/>
                  <a:pt x="252926" y="839818"/>
                  <a:pt x="181964" y="978883"/>
                </a:cubicBezTo>
                <a:moveTo>
                  <a:pt x="2609030" y="834770"/>
                </a:moveTo>
                <a:cubicBezTo>
                  <a:pt x="2387193" y="310038"/>
                  <a:pt x="1825884" y="-84583"/>
                  <a:pt x="1135417" y="15620"/>
                </a:cubicBezTo>
                <a:cubicBezTo>
                  <a:pt x="916532" y="47434"/>
                  <a:pt x="720317" y="138207"/>
                  <a:pt x="539438" y="265842"/>
                </a:cubicBezTo>
                <a:cubicBezTo>
                  <a:pt x="399992" y="364235"/>
                  <a:pt x="147103" y="665606"/>
                  <a:pt x="131196" y="762856"/>
                </a:cubicBezTo>
                <a:cubicBezTo>
                  <a:pt x="131196" y="762856"/>
                  <a:pt x="201300" y="658653"/>
                  <a:pt x="231399" y="623029"/>
                </a:cubicBezTo>
                <a:cubicBezTo>
                  <a:pt x="312457" y="526922"/>
                  <a:pt x="408374" y="441292"/>
                  <a:pt x="478287" y="382428"/>
                </a:cubicBezTo>
                <a:cubicBezTo>
                  <a:pt x="548201" y="323468"/>
                  <a:pt x="591158" y="298513"/>
                  <a:pt x="671073" y="254602"/>
                </a:cubicBezTo>
                <a:cubicBezTo>
                  <a:pt x="716984" y="231933"/>
                  <a:pt x="786230" y="210121"/>
                  <a:pt x="818330" y="204691"/>
                </a:cubicBezTo>
                <a:cubicBezTo>
                  <a:pt x="793279" y="221074"/>
                  <a:pt x="772895" y="227551"/>
                  <a:pt x="738605" y="245077"/>
                </a:cubicBezTo>
                <a:cubicBezTo>
                  <a:pt x="704315" y="262603"/>
                  <a:pt x="614209" y="322992"/>
                  <a:pt x="556106" y="368045"/>
                </a:cubicBezTo>
                <a:cubicBezTo>
                  <a:pt x="451141" y="449579"/>
                  <a:pt x="356462" y="540829"/>
                  <a:pt x="276071" y="647413"/>
                </a:cubicBezTo>
                <a:cubicBezTo>
                  <a:pt x="217874" y="724566"/>
                  <a:pt x="168534" y="806576"/>
                  <a:pt x="127100" y="893158"/>
                </a:cubicBezTo>
                <a:cubicBezTo>
                  <a:pt x="75284" y="1001553"/>
                  <a:pt x="39756" y="1115758"/>
                  <a:pt x="19658" y="1234344"/>
                </a:cubicBezTo>
                <a:cubicBezTo>
                  <a:pt x="-5297" y="1381410"/>
                  <a:pt x="-8631" y="1528381"/>
                  <a:pt x="22135" y="1675161"/>
                </a:cubicBezTo>
                <a:cubicBezTo>
                  <a:pt x="34803" y="1735645"/>
                  <a:pt x="53948" y="1794223"/>
                  <a:pt x="74618" y="1852421"/>
                </a:cubicBezTo>
                <a:cubicBezTo>
                  <a:pt x="123290" y="1989486"/>
                  <a:pt x="194061" y="2114359"/>
                  <a:pt x="284834" y="2227325"/>
                </a:cubicBezTo>
                <a:cubicBezTo>
                  <a:pt x="408088" y="2380582"/>
                  <a:pt x="557440" y="2501836"/>
                  <a:pt x="734414" y="2589656"/>
                </a:cubicBezTo>
                <a:cubicBezTo>
                  <a:pt x="883766" y="2663761"/>
                  <a:pt x="1040643" y="2710528"/>
                  <a:pt x="1205997" y="2726149"/>
                </a:cubicBezTo>
                <a:cubicBezTo>
                  <a:pt x="1413166" y="2745771"/>
                  <a:pt x="1615953" y="2723768"/>
                  <a:pt x="1812644" y="2651950"/>
                </a:cubicBezTo>
                <a:cubicBezTo>
                  <a:pt x="1955996" y="2599562"/>
                  <a:pt x="2085440" y="2524886"/>
                  <a:pt x="2197550" y="2420683"/>
                </a:cubicBezTo>
                <a:cubicBezTo>
                  <a:pt x="2354712" y="2274569"/>
                  <a:pt x="2454153" y="2093404"/>
                  <a:pt x="2517495" y="1890902"/>
                </a:cubicBezTo>
                <a:cubicBezTo>
                  <a:pt x="2554166" y="1773745"/>
                  <a:pt x="2578740" y="1653634"/>
                  <a:pt x="2592075" y="1531429"/>
                </a:cubicBezTo>
                <a:cubicBezTo>
                  <a:pt x="2595885" y="1496758"/>
                  <a:pt x="2600362" y="1462087"/>
                  <a:pt x="2604553" y="1427511"/>
                </a:cubicBezTo>
                <a:cubicBezTo>
                  <a:pt x="2620746" y="1538763"/>
                  <a:pt x="2618269" y="1649634"/>
                  <a:pt x="2603791" y="1760219"/>
                </a:cubicBezTo>
                <a:cubicBezTo>
                  <a:pt x="2589218" y="1871757"/>
                  <a:pt x="2557404" y="1979199"/>
                  <a:pt x="2515875" y="2090070"/>
                </a:cubicBezTo>
                <a:cubicBezTo>
                  <a:pt x="2556452" y="2059971"/>
                  <a:pt x="2630271" y="1897665"/>
                  <a:pt x="2668847" y="1760981"/>
                </a:cubicBezTo>
                <a:cubicBezTo>
                  <a:pt x="2757715" y="1445323"/>
                  <a:pt x="2735998" y="1134903"/>
                  <a:pt x="2609125" y="834865"/>
                </a:cubicBezTo>
              </a:path>
            </a:pathLst>
          </a:custGeom>
          <a:solidFill>
            <a:schemeClr val="bg1"/>
          </a:solidFill>
          <a:ln w="9525" cap="flat">
            <a:noFill/>
            <a:prstDash val="solid"/>
            <a:miter/>
          </a:ln>
        </p:spPr>
        <p:txBody>
          <a:bodyPr rtlCol="0" anchor="ctr"/>
          <a:lstStyle/>
          <a:p>
            <a:pPr algn="ctr"/>
            <a:r>
              <a:rPr lang="de-CH" sz="2400" b="1" dirty="0">
                <a:solidFill>
                  <a:schemeClr val="accent1"/>
                </a:solidFill>
                <a:latin typeface="Arial" panose="020B0604020202020204" pitchFamily="34" charset="0"/>
                <a:cs typeface="Arial" panose="020B0604020202020204" pitchFamily="34" charset="0"/>
              </a:rPr>
              <a:t>Grosses Finale Ende November!</a:t>
            </a:r>
          </a:p>
        </p:txBody>
      </p:sp>
    </p:spTree>
    <p:extLst>
      <p:ext uri="{BB962C8B-B14F-4D97-AF65-F5344CB8AC3E}">
        <p14:creationId xmlns:p14="http://schemas.microsoft.com/office/powerpoint/2010/main" val="230078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D33C7981-42C2-22C4-26CF-3235D7F4B9C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216800" y="1652400"/>
            <a:ext cx="1879200" cy="1879200"/>
          </a:xfrm>
        </p:spPr>
      </p:pic>
      <p:pic>
        <p:nvPicPr>
          <p:cNvPr id="25" name="Bildplatzhalter 24" descr="Ein Bild, das Vogel, Wildleben, draußen, Spatz enthält.&#10;&#10;Automatisch generierte Beschreibung">
            <a:extLst>
              <a:ext uri="{FF2B5EF4-FFF2-40B4-BE49-F238E27FC236}">
                <a16:creationId xmlns:a16="http://schemas.microsoft.com/office/drawing/2014/main" id="{2DD18DA0-1D0E-2CF7-FD86-9F0E500FC533}"/>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a:stretch/>
        </p:blipFill>
        <p:spPr>
          <a:xfrm>
            <a:off x="9093600" y="1652400"/>
            <a:ext cx="1879200" cy="1879200"/>
          </a:xfrm>
        </p:spPr>
      </p:pic>
      <p:pic>
        <p:nvPicPr>
          <p:cNvPr id="21" name="Bildplatzhalter 20" descr="Ein Bild, das Vogel, draußen, Spatz, Wildleben enthält.&#10;&#10;Automatisch generierte Beschreibung">
            <a:extLst>
              <a:ext uri="{FF2B5EF4-FFF2-40B4-BE49-F238E27FC236}">
                <a16:creationId xmlns:a16="http://schemas.microsoft.com/office/drawing/2014/main" id="{99DFC809-0DB3-3530-3963-EA81CC4EA44C}"/>
              </a:ext>
            </a:extLst>
          </p:cNvPr>
          <p:cNvPicPr>
            <a:picLocks noGrp="1" noChangeAspect="1"/>
          </p:cNvPicPr>
          <p:nvPr>
            <p:ph type="pic" sz="quarter" idx="17"/>
          </p:nvPr>
        </p:nvPicPr>
        <p:blipFill rotWithShape="1">
          <a:blip r:embed="rId5" cstate="screen">
            <a:extLst>
              <a:ext uri="{28A0092B-C50C-407E-A947-70E740481C1C}">
                <a14:useLocalDpi xmlns:a14="http://schemas.microsoft.com/office/drawing/2010/main"/>
              </a:ext>
            </a:extLst>
          </a:blip>
          <a:srcRect/>
          <a:stretch/>
        </p:blipFill>
        <p:spPr>
          <a:xfrm>
            <a:off x="3842400" y="1652400"/>
            <a:ext cx="1879200" cy="1879200"/>
          </a:xfrm>
        </p:spPr>
      </p:pic>
      <p:pic>
        <p:nvPicPr>
          <p:cNvPr id="23" name="Bildplatzhalter 22">
            <a:extLst>
              <a:ext uri="{FF2B5EF4-FFF2-40B4-BE49-F238E27FC236}">
                <a16:creationId xmlns:a16="http://schemas.microsoft.com/office/drawing/2014/main" id="{A84E9B92-6747-B51B-5AB7-9AF3BC755902}"/>
              </a:ext>
            </a:extLst>
          </p:cNvPr>
          <p:cNvPicPr>
            <a:picLocks noGrp="1" noChangeAspect="1"/>
          </p:cNvPicPr>
          <p:nvPr>
            <p:ph type="pic" sz="quarter" idx="18"/>
          </p:nvPr>
        </p:nvPicPr>
        <p:blipFill rotWithShape="1">
          <a:blip r:embed="rId6" cstate="screen">
            <a:extLst>
              <a:ext uri="{28A0092B-C50C-407E-A947-70E740481C1C}">
                <a14:useLocalDpi xmlns:a14="http://schemas.microsoft.com/office/drawing/2010/main"/>
              </a:ext>
            </a:extLst>
          </a:blip>
          <a:srcRect t="-393"/>
          <a:stretch/>
        </p:blipFill>
        <p:spPr>
          <a:xfrm>
            <a:off x="6468000" y="1652400"/>
            <a:ext cx="1879200" cy="1879200"/>
          </a:xfrm>
        </p:spPr>
      </p:pic>
      <p:pic>
        <p:nvPicPr>
          <p:cNvPr id="27" name="Bildplatzhalter 26">
            <a:extLst>
              <a:ext uri="{FF2B5EF4-FFF2-40B4-BE49-F238E27FC236}">
                <a16:creationId xmlns:a16="http://schemas.microsoft.com/office/drawing/2014/main" id="{69396E8B-CE8C-C310-9535-80E6EB514855}"/>
              </a:ext>
            </a:extLst>
          </p:cNvPr>
          <p:cNvPicPr>
            <a:picLocks noGrp="1" noChangeAspect="1"/>
          </p:cNvPicPr>
          <p:nvPr>
            <p:ph type="pic" sz="quarter" idx="21"/>
          </p:nvPr>
        </p:nvPicPr>
        <p:blipFill>
          <a:blip r:embed="rId7" cstate="screen">
            <a:extLst>
              <a:ext uri="{28A0092B-C50C-407E-A947-70E740481C1C}">
                <a14:useLocalDpi xmlns:a14="http://schemas.microsoft.com/office/drawing/2010/main"/>
              </a:ext>
            </a:extLst>
          </a:blip>
          <a:srcRect/>
          <a:stretch/>
        </p:blipFill>
        <p:spPr>
          <a:xfrm>
            <a:off x="2581200" y="3999600"/>
            <a:ext cx="1879200" cy="1879200"/>
          </a:xfrm>
        </p:spPr>
      </p:pic>
      <p:pic>
        <p:nvPicPr>
          <p:cNvPr id="29" name="Bildplatzhalter 28" descr="Ein Bild, das Vogel, Baum, draußen, Schnabel enthält.&#10;&#10;Automatisch generierte Beschreibung">
            <a:extLst>
              <a:ext uri="{FF2B5EF4-FFF2-40B4-BE49-F238E27FC236}">
                <a16:creationId xmlns:a16="http://schemas.microsoft.com/office/drawing/2014/main" id="{C2A2E0EE-A652-E7FA-30CF-1334CB580EA2}"/>
              </a:ext>
            </a:extLst>
          </p:cNvPr>
          <p:cNvPicPr>
            <a:picLocks noGrp="1" noChangeAspect="1"/>
          </p:cNvPicPr>
          <p:nvPr>
            <p:ph type="pic" sz="quarter" idx="22"/>
          </p:nvPr>
        </p:nvPicPr>
        <p:blipFill rotWithShape="1">
          <a:blip r:embed="rId8" cstate="screen">
            <a:extLst>
              <a:ext uri="{28A0092B-C50C-407E-A947-70E740481C1C}">
                <a14:useLocalDpi xmlns:a14="http://schemas.microsoft.com/office/drawing/2010/main"/>
              </a:ext>
            </a:extLst>
          </a:blip>
          <a:srcRect/>
          <a:stretch/>
        </p:blipFill>
        <p:spPr>
          <a:xfrm>
            <a:off x="5149800" y="3999600"/>
            <a:ext cx="1872000" cy="1872000"/>
          </a:xfrm>
        </p:spPr>
      </p:pic>
      <p:pic>
        <p:nvPicPr>
          <p:cNvPr id="31" name="Bildplatzhalter 30">
            <a:extLst>
              <a:ext uri="{FF2B5EF4-FFF2-40B4-BE49-F238E27FC236}">
                <a16:creationId xmlns:a16="http://schemas.microsoft.com/office/drawing/2014/main" id="{6B5B4A3B-41AB-66F7-669D-69E7918D545A}"/>
              </a:ext>
            </a:extLst>
          </p:cNvPr>
          <p:cNvPicPr>
            <a:picLocks noGrp="1" noChangeAspect="1"/>
          </p:cNvPicPr>
          <p:nvPr>
            <p:ph type="pic" sz="quarter" idx="23"/>
          </p:nvPr>
        </p:nvPicPr>
        <p:blipFill rotWithShape="1">
          <a:blip r:embed="rId9" cstate="screen">
            <a:extLst>
              <a:ext uri="{28A0092B-C50C-407E-A947-70E740481C1C}">
                <a14:useLocalDpi xmlns:a14="http://schemas.microsoft.com/office/drawing/2010/main"/>
              </a:ext>
            </a:extLst>
          </a:blip>
          <a:srcRect/>
          <a:stretch/>
        </p:blipFill>
        <p:spPr>
          <a:xfrm>
            <a:off x="7718400" y="3999600"/>
            <a:ext cx="1879200" cy="1879200"/>
          </a:xfrm>
        </p:spPr>
      </p:pic>
      <p:sp>
        <p:nvSpPr>
          <p:cNvPr id="5" name="Title 1">
            <a:extLst>
              <a:ext uri="{FF2B5EF4-FFF2-40B4-BE49-F238E27FC236}">
                <a16:creationId xmlns:a16="http://schemas.microsoft.com/office/drawing/2014/main" id="{C2106504-556E-E812-9839-596BA6DE2B73}"/>
              </a:ext>
            </a:extLst>
          </p:cNvPr>
          <p:cNvSpPr txBox="1">
            <a:spLocks/>
          </p:cNvSpPr>
          <p:nvPr/>
        </p:nvSpPr>
        <p:spPr>
          <a:xfrm>
            <a:off x="606425" y="759222"/>
            <a:ext cx="10979150" cy="583841"/>
          </a:xfrm>
          <a:prstGeom prst="rect">
            <a:avLst/>
          </a:prstGeom>
        </p:spPr>
        <p:txBody>
          <a:bodyPr vert="horz" lIns="0" tIns="90000" rIns="0" bIns="0" rtlCol="0" anchor="t" anchorCtr="0">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b="1" dirty="0" err="1">
                <a:latin typeface="Arial" panose="020B0604020202020204" pitchFamily="34" charset="0"/>
                <a:cs typeface="Arial" panose="020B0604020202020204" pitchFamily="34" charset="0"/>
              </a:rPr>
              <a:t>Leuchtturmprojekte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Artenförderung</a:t>
            </a:r>
            <a:r>
              <a:rPr lang="en-US" b="1" dirty="0">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B85020D1-622D-374E-D7F7-482CCB63E4A0}"/>
              </a:ext>
            </a:extLst>
          </p:cNvPr>
          <p:cNvSpPr>
            <a:spLocks noGrp="1"/>
          </p:cNvSpPr>
          <p:nvPr>
            <p:ph type="body" sz="quarter" idx="33"/>
          </p:nvPr>
        </p:nvSpPr>
        <p:spPr/>
        <p:txBody>
          <a:bodyPr/>
          <a:lstStyle/>
          <a:p>
            <a:endParaRPr lang="en-CH"/>
          </a:p>
        </p:txBody>
      </p:sp>
      <p:sp>
        <p:nvSpPr>
          <p:cNvPr id="7" name="Text Placeholder 6">
            <a:extLst>
              <a:ext uri="{FF2B5EF4-FFF2-40B4-BE49-F238E27FC236}">
                <a16:creationId xmlns:a16="http://schemas.microsoft.com/office/drawing/2014/main" id="{CC4FF91F-B630-4D30-6D1B-0255D759D427}"/>
              </a:ext>
            </a:extLst>
          </p:cNvPr>
          <p:cNvSpPr>
            <a:spLocks noGrp="1"/>
          </p:cNvSpPr>
          <p:nvPr>
            <p:ph type="body" sz="quarter" idx="34"/>
          </p:nvPr>
        </p:nvSpPr>
        <p:spPr/>
        <p:txBody>
          <a:bodyPr/>
          <a:lstStyle/>
          <a:p>
            <a:endParaRPr lang="en-CH"/>
          </a:p>
        </p:txBody>
      </p:sp>
      <p:sp>
        <p:nvSpPr>
          <p:cNvPr id="10" name="Text Placeholder 9">
            <a:extLst>
              <a:ext uri="{FF2B5EF4-FFF2-40B4-BE49-F238E27FC236}">
                <a16:creationId xmlns:a16="http://schemas.microsoft.com/office/drawing/2014/main" id="{30B9E2DA-B46A-8084-5370-10C222618EF4}"/>
              </a:ext>
            </a:extLst>
          </p:cNvPr>
          <p:cNvSpPr>
            <a:spLocks noGrp="1"/>
          </p:cNvSpPr>
          <p:nvPr>
            <p:ph type="body" sz="quarter" idx="30"/>
          </p:nvPr>
        </p:nvSpPr>
        <p:spPr/>
        <p:txBody>
          <a:bodyPr/>
          <a:lstStyle/>
          <a:p>
            <a:endParaRPr lang="en-CH"/>
          </a:p>
        </p:txBody>
      </p:sp>
      <p:sp>
        <p:nvSpPr>
          <p:cNvPr id="13" name="Text Placeholder 12">
            <a:extLst>
              <a:ext uri="{FF2B5EF4-FFF2-40B4-BE49-F238E27FC236}">
                <a16:creationId xmlns:a16="http://schemas.microsoft.com/office/drawing/2014/main" id="{A2599215-0F4A-4BD0-6F9B-70AB65005DB7}"/>
              </a:ext>
            </a:extLst>
          </p:cNvPr>
          <p:cNvSpPr>
            <a:spLocks noGrp="1"/>
          </p:cNvSpPr>
          <p:nvPr>
            <p:ph type="body" sz="quarter" idx="31"/>
          </p:nvPr>
        </p:nvSpPr>
        <p:spPr/>
        <p:txBody>
          <a:bodyPr/>
          <a:lstStyle/>
          <a:p>
            <a:endParaRPr lang="en-CH"/>
          </a:p>
        </p:txBody>
      </p:sp>
      <p:sp>
        <p:nvSpPr>
          <p:cNvPr id="22" name="Text Placeholder 21">
            <a:extLst>
              <a:ext uri="{FF2B5EF4-FFF2-40B4-BE49-F238E27FC236}">
                <a16:creationId xmlns:a16="http://schemas.microsoft.com/office/drawing/2014/main" id="{E6941336-1827-DEFA-5D8D-1A6A231C499D}"/>
              </a:ext>
            </a:extLst>
          </p:cNvPr>
          <p:cNvSpPr>
            <a:spLocks noGrp="1"/>
          </p:cNvSpPr>
          <p:nvPr>
            <p:ph type="body" sz="quarter" idx="32"/>
          </p:nvPr>
        </p:nvSpPr>
        <p:spPr/>
        <p:txBody>
          <a:bodyPr/>
          <a:lstStyle/>
          <a:p>
            <a:endParaRPr lang="en-CH"/>
          </a:p>
        </p:txBody>
      </p:sp>
      <p:sp>
        <p:nvSpPr>
          <p:cNvPr id="26" name="Text Placeholder 25">
            <a:extLst>
              <a:ext uri="{FF2B5EF4-FFF2-40B4-BE49-F238E27FC236}">
                <a16:creationId xmlns:a16="http://schemas.microsoft.com/office/drawing/2014/main" id="{1681500E-121A-6D33-E2C4-A7805A2928B1}"/>
              </a:ext>
            </a:extLst>
          </p:cNvPr>
          <p:cNvSpPr>
            <a:spLocks noGrp="1"/>
          </p:cNvSpPr>
          <p:nvPr>
            <p:ph type="body" sz="quarter" idx="36"/>
          </p:nvPr>
        </p:nvSpPr>
        <p:spPr/>
        <p:txBody>
          <a:bodyPr/>
          <a:lstStyle/>
          <a:p>
            <a:endParaRPr lang="en-CH"/>
          </a:p>
        </p:txBody>
      </p:sp>
      <p:sp>
        <p:nvSpPr>
          <p:cNvPr id="30" name="Text Placeholder 29">
            <a:extLst>
              <a:ext uri="{FF2B5EF4-FFF2-40B4-BE49-F238E27FC236}">
                <a16:creationId xmlns:a16="http://schemas.microsoft.com/office/drawing/2014/main" id="{E51CD1A9-7342-FFA0-6F63-BDD54F6D66A4}"/>
              </a:ext>
            </a:extLst>
          </p:cNvPr>
          <p:cNvSpPr>
            <a:spLocks noGrp="1"/>
          </p:cNvSpPr>
          <p:nvPr>
            <p:ph type="body" sz="quarter" idx="35"/>
          </p:nvPr>
        </p:nvSpPr>
        <p:spPr/>
        <p:txBody>
          <a:bodyPr/>
          <a:lstStyle/>
          <a:p>
            <a:endParaRPr lang="en-CH"/>
          </a:p>
        </p:txBody>
      </p:sp>
      <p:sp>
        <p:nvSpPr>
          <p:cNvPr id="3" name="Text Placeholder 2">
            <a:extLst>
              <a:ext uri="{FF2B5EF4-FFF2-40B4-BE49-F238E27FC236}">
                <a16:creationId xmlns:a16="http://schemas.microsoft.com/office/drawing/2014/main" id="{9264F6D3-85C4-41CB-AAB5-DCE278C46FB2}"/>
              </a:ext>
            </a:extLst>
          </p:cNvPr>
          <p:cNvSpPr>
            <a:spLocks noGrp="1"/>
          </p:cNvSpPr>
          <p:nvPr>
            <p:ph type="body" sz="quarter" idx="13"/>
          </p:nvPr>
        </p:nvSpPr>
        <p:spPr/>
        <p:txBody>
          <a:bodyPr/>
          <a:lstStyle/>
          <a:p>
            <a:endParaRPr lang="en-CH"/>
          </a:p>
        </p:txBody>
      </p:sp>
    </p:spTree>
    <p:extLst>
      <p:ext uri="{BB962C8B-B14F-4D97-AF65-F5344CB8AC3E}">
        <p14:creationId xmlns:p14="http://schemas.microsoft.com/office/powerpoint/2010/main" val="125080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10">
            <a:extLst>
              <a:ext uri="{FF2B5EF4-FFF2-40B4-BE49-F238E27FC236}">
                <a16:creationId xmlns:a16="http://schemas.microsoft.com/office/drawing/2014/main" id="{EDEFAB31-0D99-04DC-46EC-313E06B71588}"/>
              </a:ext>
            </a:extLst>
          </p:cNvPr>
          <p:cNvGraphicFramePr>
            <a:graphicFrameLocks noGrp="1"/>
          </p:cNvGraphicFramePr>
          <p:nvPr>
            <p:ph idx="1"/>
          </p:nvPr>
        </p:nvGraphicFramePr>
        <p:xfrm>
          <a:off x="606424" y="1697038"/>
          <a:ext cx="10366376" cy="4311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hteck 12">
            <a:extLst>
              <a:ext uri="{FF2B5EF4-FFF2-40B4-BE49-F238E27FC236}">
                <a16:creationId xmlns:a16="http://schemas.microsoft.com/office/drawing/2014/main" id="{9DB6115B-ED63-E1FD-CF51-9BD0B2EBA08F}"/>
              </a:ext>
            </a:extLst>
          </p:cNvPr>
          <p:cNvSpPr/>
          <p:nvPr/>
        </p:nvSpPr>
        <p:spPr>
          <a:xfrm>
            <a:off x="-3285811" y="1532373"/>
            <a:ext cx="2582426" cy="305469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C8A214CA-39C3-12A7-8EED-796458220543}"/>
              </a:ext>
            </a:extLst>
          </p:cNvPr>
          <p:cNvSpPr txBox="1"/>
          <p:nvPr/>
        </p:nvSpPr>
        <p:spPr>
          <a:xfrm>
            <a:off x="589007" y="6389571"/>
            <a:ext cx="1603003" cy="169277"/>
          </a:xfrm>
          <a:prstGeom prst="rect">
            <a:avLst/>
          </a:prstGeom>
          <a:noFill/>
        </p:spPr>
        <p:txBody>
          <a:bodyPr wrap="none" lIns="0" tIns="0" rIns="0" bIns="0" rtlCol="0" anchor="b" anchorCtr="0">
            <a:spAutoFit/>
          </a:bodyPr>
          <a:lstStyle/>
          <a:p>
            <a:r>
              <a:rPr lang="de-CH" sz="1100" dirty="0"/>
              <a:t> Zahlen BirdLife Schweiz</a:t>
            </a:r>
          </a:p>
        </p:txBody>
      </p:sp>
      <p:sp>
        <p:nvSpPr>
          <p:cNvPr id="14" name="Textfeld 13">
            <a:extLst>
              <a:ext uri="{FF2B5EF4-FFF2-40B4-BE49-F238E27FC236}">
                <a16:creationId xmlns:a16="http://schemas.microsoft.com/office/drawing/2014/main" id="{D3E4E598-F879-0204-157E-964181EFB7B3}"/>
              </a:ext>
            </a:extLst>
          </p:cNvPr>
          <p:cNvSpPr txBox="1"/>
          <p:nvPr/>
        </p:nvSpPr>
        <p:spPr>
          <a:xfrm flipH="1">
            <a:off x="-3606543" y="0"/>
            <a:ext cx="2884495" cy="2332740"/>
          </a:xfrm>
          <a:prstGeom prst="rect">
            <a:avLst/>
          </a:prstGeom>
          <a:solidFill>
            <a:schemeClr val="accent1">
              <a:lumMod val="20000"/>
              <a:lumOff val="80000"/>
            </a:schemeClr>
          </a:solidFill>
        </p:spPr>
        <p:txBody>
          <a:bodyPr wrap="square" lIns="90000" tIns="54000" rIns="90000" bIns="54000" rtlCol="0" anchor="b" anchorCtr="0">
            <a:spAutoFit/>
          </a:bodyPr>
          <a:lstStyle/>
          <a:p>
            <a:r>
              <a:rPr lang="de-DE" sz="850" b="1" kern="600" dirty="0">
                <a:latin typeface="+mj-lt"/>
              </a:rPr>
              <a:t>Dieses Diagramm-Design speichern:</a:t>
            </a:r>
          </a:p>
          <a:p>
            <a:pPr marL="115200" indent="-115200">
              <a:buFont typeface="+mj-lt"/>
              <a:buAutoNum type="arabicPeriod"/>
            </a:pPr>
            <a:r>
              <a:rPr lang="de-CH" sz="850" kern="600" dirty="0"/>
              <a:t>Diagramm anklicken.</a:t>
            </a:r>
          </a:p>
          <a:p>
            <a:pPr marL="115200" indent="-115200">
              <a:buFont typeface="+mj-lt"/>
              <a:buAutoNum type="arabicPeriod"/>
            </a:pPr>
            <a:r>
              <a:rPr lang="de-CH" sz="850" kern="600" dirty="0"/>
              <a:t>Rechtsklick auf die Diagrammfläche </a:t>
            </a:r>
            <a:br>
              <a:rPr lang="de-CH" sz="850" kern="600" dirty="0"/>
            </a:br>
            <a:r>
              <a:rPr lang="de-CH" sz="850" kern="600" dirty="0"/>
              <a:t>(kein Element anklicken, sondern irgendwo in </a:t>
            </a:r>
            <a:br>
              <a:rPr lang="de-CH" sz="850" kern="600" dirty="0"/>
            </a:br>
            <a:r>
              <a:rPr lang="de-CH" sz="850" kern="600" dirty="0"/>
              <a:t>den leeren Hintergrund klicken) und Eintrag </a:t>
            </a:r>
            <a:br>
              <a:rPr lang="de-CH" sz="850" kern="600" dirty="0"/>
            </a:br>
            <a:r>
              <a:rPr lang="de-CH" sz="850" kern="600" dirty="0"/>
              <a:t>«Als Vorlage speichern…» auswählen.</a:t>
            </a:r>
          </a:p>
          <a:p>
            <a:pPr marL="115200" indent="-115200">
              <a:buFont typeface="+mj-lt"/>
              <a:buAutoNum type="arabicPeriod"/>
            </a:pPr>
            <a:r>
              <a:rPr lang="de-CH" sz="850" kern="600" dirty="0"/>
              <a:t>Sinnvollen Namen geben, zum Beispiel «Birdlife_Powerpoint_Liniendiagramm_2022»</a:t>
            </a:r>
            <a:r>
              <a:rPr lang="de-DE" sz="850" b="0" kern="600" dirty="0">
                <a:latin typeface="+mn-lt"/>
              </a:rPr>
              <a:t>.</a:t>
            </a:r>
          </a:p>
          <a:p>
            <a:endParaRPr lang="de-DE" sz="850" kern="600" dirty="0"/>
          </a:p>
          <a:p>
            <a:r>
              <a:rPr lang="de-CH" sz="850" b="1" kern="600" dirty="0">
                <a:latin typeface="+mj-lt"/>
              </a:rPr>
              <a:t>Design bei bereits erstelltem Diagramm ändern:</a:t>
            </a:r>
          </a:p>
          <a:p>
            <a:pPr marL="115200" indent="-115200">
              <a:buFont typeface="+mj-lt"/>
              <a:buAutoNum type="arabicPeriod"/>
            </a:pPr>
            <a:r>
              <a:rPr lang="de-CH" sz="850" kern="600" dirty="0"/>
              <a:t>Bestehendes Diagramm anklicken.</a:t>
            </a:r>
          </a:p>
          <a:p>
            <a:pPr marL="115200" indent="-115200">
              <a:buFont typeface="+mj-lt"/>
              <a:buAutoNum type="arabicPeriod"/>
            </a:pPr>
            <a:r>
              <a:rPr lang="de-CH" sz="850" kern="600" dirty="0"/>
              <a:t>Unter «Diagrammtools» den Reiter «Entwurf» wählen und ganz rechts aussen auf «Diagrammtyp ändern» klicken.</a:t>
            </a:r>
          </a:p>
          <a:p>
            <a:pPr marL="115200" indent="-115200">
              <a:buFont typeface="+mj-lt"/>
              <a:buAutoNum type="arabicPeriod"/>
            </a:pPr>
            <a:r>
              <a:rPr lang="de-CH" sz="850" kern="600" dirty="0"/>
              <a:t>Ordner «Vorlagen» anklicken und vorgängig gespeichertes, eigenes Design auswählen.</a:t>
            </a:r>
          </a:p>
          <a:p>
            <a:endParaRPr lang="de-DE" sz="850" b="0" kern="600" dirty="0">
              <a:latin typeface="+mn-lt"/>
            </a:endParaRPr>
          </a:p>
        </p:txBody>
      </p:sp>
      <p:pic>
        <p:nvPicPr>
          <p:cNvPr id="5" name="Bildplatzhalter 22">
            <a:extLst>
              <a:ext uri="{FF2B5EF4-FFF2-40B4-BE49-F238E27FC236}">
                <a16:creationId xmlns:a16="http://schemas.microsoft.com/office/drawing/2014/main" id="{D1AFC2DC-89CB-AA77-0166-1DF50D2427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
          <a:stretch/>
        </p:blipFill>
        <p:spPr>
          <a:xfrm>
            <a:off x="9093600" y="4128838"/>
            <a:ext cx="1879200" cy="1879200"/>
          </a:xfrm>
          <a:prstGeom prst="ellipse">
            <a:avLst/>
          </a:prstGeom>
        </p:spPr>
      </p:pic>
      <p:pic>
        <p:nvPicPr>
          <p:cNvPr id="6" name="Bildplatzhalter 26">
            <a:extLst>
              <a:ext uri="{FF2B5EF4-FFF2-40B4-BE49-F238E27FC236}">
                <a16:creationId xmlns:a16="http://schemas.microsoft.com/office/drawing/2014/main" id="{06644C30-D88B-AB04-0519-A7A472A457E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93600" y="1643099"/>
            <a:ext cx="1879200" cy="1879200"/>
          </a:xfrm>
          <a:prstGeom prst="ellipse">
            <a:avLst/>
          </a:prstGeom>
        </p:spPr>
      </p:pic>
      <p:sp>
        <p:nvSpPr>
          <p:cNvPr id="9" name="Title 1">
            <a:extLst>
              <a:ext uri="{FF2B5EF4-FFF2-40B4-BE49-F238E27FC236}">
                <a16:creationId xmlns:a16="http://schemas.microsoft.com/office/drawing/2014/main" id="{A0C601DE-7044-DBE9-A8B7-A7A161B3030E}"/>
              </a:ext>
            </a:extLst>
          </p:cNvPr>
          <p:cNvSpPr txBox="1">
            <a:spLocks/>
          </p:cNvSpPr>
          <p:nvPr/>
        </p:nvSpPr>
        <p:spPr>
          <a:xfrm>
            <a:off x="606425" y="759222"/>
            <a:ext cx="10366375" cy="672732"/>
          </a:xfrm>
          <a:prstGeom prst="rect">
            <a:avLst/>
          </a:prstGeom>
        </p:spPr>
        <p:txBody>
          <a:bodyPr vert="horz" lIns="0" tIns="90000" rIns="0" bIns="0" rtlCol="0" anchor="t" anchorCtr="0">
            <a:noAutofit/>
          </a:bodyPr>
          <a:lstStyle>
            <a:lvl1pPr algn="l" defTabSz="914400" rtl="0" eaLnBrk="1" latinLnBrk="0" hangingPunct="1">
              <a:lnSpc>
                <a:spcPct val="90000"/>
              </a:lnSpc>
              <a:spcBef>
                <a:spcPct val="0"/>
              </a:spcBef>
              <a:buNone/>
              <a:defRPr sz="4200" kern="1200">
                <a:solidFill>
                  <a:schemeClr val="tx1"/>
                </a:solidFill>
                <a:latin typeface="+mj-lt"/>
                <a:ea typeface="+mj-ea"/>
                <a:cs typeface="+mj-cs"/>
              </a:defRPr>
            </a:lvl1pPr>
          </a:lstStyle>
          <a:p>
            <a:r>
              <a:rPr lang="en-US" b="1" dirty="0" err="1">
                <a:latin typeface="Arial" panose="020B0604020202020204" pitchFamily="34" charset="0"/>
                <a:cs typeface="Arial" panose="020B0604020202020204" pitchFamily="34" charset="0"/>
              </a:rPr>
              <a:t>Artenförderung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mit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grossem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Erfolg</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5D86B3D5-9139-2A4B-6620-783956588464}"/>
              </a:ext>
            </a:extLst>
          </p:cNvPr>
          <p:cNvSpPr>
            <a:spLocks noGrp="1"/>
          </p:cNvSpPr>
          <p:nvPr>
            <p:ph type="body" sz="quarter" idx="13"/>
          </p:nvPr>
        </p:nvSpPr>
        <p:spPr/>
        <p:txBody>
          <a:bodyPr/>
          <a:lstStyle/>
          <a:p>
            <a:endParaRPr lang="en-CH"/>
          </a:p>
        </p:txBody>
      </p:sp>
    </p:spTree>
    <p:extLst>
      <p:ext uri="{BB962C8B-B14F-4D97-AF65-F5344CB8AC3E}">
        <p14:creationId xmlns:p14="http://schemas.microsoft.com/office/powerpoint/2010/main" val="58795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56F14-E0B3-C46A-732F-77EDD5B94E0C}"/>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AB0F9C1A-6E99-710A-516B-D6ABD39C5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00799" y="0"/>
            <a:ext cx="5791201" cy="6858000"/>
          </a:xfrm>
          <a:prstGeom prst="rect">
            <a:avLst/>
          </a:prstGeom>
        </p:spPr>
      </p:pic>
      <p:sp>
        <p:nvSpPr>
          <p:cNvPr id="2" name="Title 1">
            <a:extLst>
              <a:ext uri="{FF2B5EF4-FFF2-40B4-BE49-F238E27FC236}">
                <a16:creationId xmlns:a16="http://schemas.microsoft.com/office/drawing/2014/main" id="{67E9CF56-8D17-1E17-44F7-176E575DFB6B}"/>
              </a:ext>
            </a:extLst>
          </p:cNvPr>
          <p:cNvSpPr>
            <a:spLocks noGrp="1"/>
          </p:cNvSpPr>
          <p:nvPr>
            <p:ph type="title"/>
          </p:nvPr>
        </p:nvSpPr>
        <p:spPr>
          <a:xfrm>
            <a:off x="606425" y="699998"/>
            <a:ext cx="5992377" cy="655241"/>
          </a:xfrm>
        </p:spPr>
        <p:txBody>
          <a:bodyPr anchor="t">
            <a:noAutofit/>
          </a:bodyPr>
          <a:lstStyle/>
          <a:p>
            <a:pPr>
              <a:lnSpc>
                <a:spcPct val="100000"/>
              </a:lnSpc>
              <a:spcAft>
                <a:spcPts val="600"/>
              </a:spcAft>
            </a:pPr>
            <a:r>
              <a:rPr lang="en-GB" b="1" dirty="0" err="1">
                <a:latin typeface="Arial" panose="020B0604020202020204" pitchFamily="34" charset="0"/>
                <a:cs typeface="Arial" panose="020B0604020202020204" pitchFamily="34" charset="0"/>
              </a:rPr>
              <a:t>BirdLife-Naturzentren</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070991F-7FC6-5E9B-D267-4D4F948A310E}"/>
              </a:ext>
            </a:extLst>
          </p:cNvPr>
          <p:cNvSpPr>
            <a:spLocks noGrp="1"/>
          </p:cNvSpPr>
          <p:nvPr>
            <p:ph idx="1"/>
          </p:nvPr>
        </p:nvSpPr>
        <p:spPr>
          <a:xfrm>
            <a:off x="606425" y="1951257"/>
            <a:ext cx="5573713" cy="4698206"/>
          </a:xfrm>
        </p:spPr>
        <p:txBody>
          <a:bodyPr>
            <a:noAutofit/>
          </a:bodyPr>
          <a:lstStyle/>
          <a:p>
            <a:pPr>
              <a:lnSpc>
                <a:spcPct val="100000"/>
              </a:lnSpc>
              <a:spcAft>
                <a:spcPts val="600"/>
              </a:spcAft>
            </a:pPr>
            <a:r>
              <a:rPr lang="de-CH" sz="2200" b="1" dirty="0">
                <a:latin typeface="Arial" panose="020B0604020202020204" pitchFamily="34" charset="0"/>
                <a:cs typeface="Arial" panose="020B0604020202020204" pitchFamily="34" charset="0"/>
              </a:rPr>
              <a:t>Vier Naturzentren in vier </a:t>
            </a:r>
            <a:br>
              <a:rPr lang="de-CH" sz="2200" b="1" dirty="0">
                <a:latin typeface="Arial" panose="020B0604020202020204" pitchFamily="34" charset="0"/>
                <a:cs typeface="Arial" panose="020B0604020202020204" pitchFamily="34" charset="0"/>
              </a:rPr>
            </a:br>
            <a:r>
              <a:rPr lang="de-CH" sz="2200" b="1" dirty="0">
                <a:latin typeface="Arial" panose="020B0604020202020204" pitchFamily="34" charset="0"/>
                <a:cs typeface="Arial" panose="020B0604020202020204" pitchFamily="34" charset="0"/>
              </a:rPr>
              <a:t>aussergewöhnlichen Gebieten...</a:t>
            </a:r>
            <a:endParaRPr lang="en-CH" sz="2200" b="1" dirty="0">
              <a:latin typeface="Arial" panose="020B0604020202020204" pitchFamily="34" charset="0"/>
              <a:cs typeface="Arial" panose="020B0604020202020204" pitchFamily="34" charset="0"/>
            </a:endParaRPr>
          </a:p>
          <a:p>
            <a:pPr marL="342900" lvl="1" indent="-342900">
              <a:lnSpc>
                <a:spcPct val="100000"/>
              </a:lnSpc>
              <a:spcAft>
                <a:spcPts val="600"/>
              </a:spcAft>
              <a:buFont typeface="Arial" panose="020B0604020202020204" pitchFamily="34" charset="0"/>
              <a:buChar char="•"/>
            </a:pPr>
            <a:r>
              <a:rPr lang="de-CH" sz="2000" dirty="0">
                <a:latin typeface="Arial" panose="020B0604020202020204" pitchFamily="34" charset="0"/>
                <a:cs typeface="Arial" panose="020B0604020202020204" pitchFamily="34" charset="0"/>
              </a:rPr>
              <a:t>BirdLife-Naturzentrum </a:t>
            </a:r>
            <a:r>
              <a:rPr lang="de-CH" sz="2000" dirty="0" err="1">
                <a:latin typeface="Arial" panose="020B0604020202020204" pitchFamily="34" charset="0"/>
                <a:cs typeface="Arial" panose="020B0604020202020204" pitchFamily="34" charset="0"/>
              </a:rPr>
              <a:t>Klingnauer</a:t>
            </a:r>
            <a:r>
              <a:rPr lang="de-CH" sz="2000" dirty="0">
                <a:latin typeface="Arial" panose="020B0604020202020204" pitchFamily="34" charset="0"/>
                <a:cs typeface="Arial" panose="020B0604020202020204" pitchFamily="34" charset="0"/>
              </a:rPr>
              <a:t> Stausee</a:t>
            </a:r>
          </a:p>
          <a:p>
            <a:pPr marL="342900" lvl="1" indent="-342900">
              <a:lnSpc>
                <a:spcPct val="100000"/>
              </a:lnSpc>
              <a:spcAft>
                <a:spcPts val="600"/>
              </a:spcAft>
              <a:buFont typeface="Arial" panose="020B0604020202020204" pitchFamily="34" charset="0"/>
              <a:buChar char="•"/>
            </a:pPr>
            <a:r>
              <a:rPr lang="de-CH" sz="2000" dirty="0">
                <a:effectLst/>
                <a:latin typeface="Arial" panose="020B0604020202020204" pitchFamily="34" charset="0"/>
                <a:cs typeface="Arial" panose="020B0604020202020204" pitchFamily="34" charset="0"/>
              </a:rPr>
              <a:t>BirdLife-Naturzentrum La Sauge</a:t>
            </a:r>
          </a:p>
          <a:p>
            <a:pPr marL="342900" lvl="1" indent="-342900">
              <a:lnSpc>
                <a:spcPct val="100000"/>
              </a:lnSpc>
              <a:spcAft>
                <a:spcPts val="600"/>
              </a:spcAft>
              <a:buFont typeface="Arial" panose="020B0604020202020204" pitchFamily="34" charset="0"/>
              <a:buChar char="•"/>
            </a:pPr>
            <a:r>
              <a:rPr lang="de-CH" sz="2000" dirty="0">
                <a:latin typeface="Arial" panose="020B0604020202020204" pitchFamily="34" charset="0"/>
                <a:cs typeface="Arial" panose="020B0604020202020204" pitchFamily="34" charset="0"/>
              </a:rPr>
              <a:t>BirdLife-Naturzentrum </a:t>
            </a:r>
            <a:r>
              <a:rPr lang="de-CH" sz="2000" dirty="0" err="1">
                <a:latin typeface="Arial" panose="020B0604020202020204" pitchFamily="34" charset="0"/>
                <a:cs typeface="Arial" panose="020B0604020202020204" pitchFamily="34" charset="0"/>
              </a:rPr>
              <a:t>Neeracherried</a:t>
            </a:r>
            <a:endParaRPr lang="de-CH" sz="2000" dirty="0">
              <a:latin typeface="Arial" panose="020B0604020202020204" pitchFamily="34" charset="0"/>
              <a:cs typeface="Arial" panose="020B0604020202020204" pitchFamily="34" charset="0"/>
            </a:endParaRPr>
          </a:p>
          <a:p>
            <a:pPr marL="342900" lvl="1" indent="-342900">
              <a:lnSpc>
                <a:spcPct val="100000"/>
              </a:lnSpc>
              <a:spcAft>
                <a:spcPts val="600"/>
              </a:spcAft>
              <a:buFont typeface="Arial" panose="020B0604020202020204" pitchFamily="34" charset="0"/>
              <a:buChar char="•"/>
            </a:pPr>
            <a:r>
              <a:rPr lang="de-CH" sz="2000" dirty="0">
                <a:effectLst/>
                <a:latin typeface="Arial" panose="020B0604020202020204" pitchFamily="34" charset="0"/>
                <a:cs typeface="Arial" panose="020B0604020202020204" pitchFamily="34" charset="0"/>
              </a:rPr>
              <a:t>Naturzentrum Pfäffikersee</a:t>
            </a:r>
          </a:p>
          <a:p>
            <a:pPr>
              <a:lnSpc>
                <a:spcPct val="100000"/>
              </a:lnSpc>
              <a:spcAft>
                <a:spcPts val="600"/>
              </a:spcAft>
            </a:pPr>
            <a:endParaRPr lang="de-CH" sz="2200" dirty="0">
              <a:effectLst/>
              <a:latin typeface="Arial" panose="020B0604020202020204" pitchFamily="34" charset="0"/>
              <a:cs typeface="Arial" panose="020B0604020202020204" pitchFamily="34" charset="0"/>
            </a:endParaRPr>
          </a:p>
          <a:p>
            <a:pPr>
              <a:lnSpc>
                <a:spcPct val="100000"/>
              </a:lnSpc>
              <a:spcAft>
                <a:spcPts val="600"/>
              </a:spcAft>
            </a:pPr>
            <a:r>
              <a:rPr lang="de-CH" sz="2200" b="1" dirty="0">
                <a:latin typeface="Arial" panose="020B0604020202020204" pitchFamily="34" charset="0"/>
                <a:cs typeface="Arial" panose="020B0604020202020204" pitchFamily="34" charset="0"/>
              </a:rPr>
              <a:t>...mit vielfältigen Aktivitäten</a:t>
            </a:r>
          </a:p>
          <a:p>
            <a:pPr marL="342900" indent="-342900">
              <a:lnSpc>
                <a:spcPct val="100000"/>
              </a:lnSpc>
              <a:spcAft>
                <a:spcPts val="600"/>
              </a:spcAft>
              <a:buFont typeface="Arial" panose="020B0604020202020204" pitchFamily="34" charset="0"/>
              <a:buChar char="•"/>
            </a:pPr>
            <a:r>
              <a:rPr lang="de-CH" sz="2000" dirty="0">
                <a:latin typeface="Arial" panose="020B0604020202020204" pitchFamily="34" charset="0"/>
                <a:cs typeface="Arial" panose="020B0604020202020204" pitchFamily="34" charset="0"/>
              </a:rPr>
              <a:t>tolle Beobachtungen</a:t>
            </a:r>
          </a:p>
          <a:p>
            <a:pPr marL="342900" indent="-342900">
              <a:lnSpc>
                <a:spcPct val="100000"/>
              </a:lnSpc>
              <a:spcAft>
                <a:spcPts val="600"/>
              </a:spcAft>
              <a:buFont typeface="Arial" panose="020B0604020202020204" pitchFamily="34" charset="0"/>
              <a:buChar char="•"/>
            </a:pPr>
            <a:r>
              <a:rPr lang="de-CH" sz="2000" dirty="0">
                <a:latin typeface="Arial" panose="020B0604020202020204" pitchFamily="34" charset="0"/>
                <a:cs typeface="Arial" panose="020B0604020202020204" pitchFamily="34" charset="0"/>
              </a:rPr>
              <a:t>Führungen und Workshops für alle</a:t>
            </a:r>
          </a:p>
          <a:p>
            <a:pPr marL="342900" indent="-342900">
              <a:lnSpc>
                <a:spcPct val="100000"/>
              </a:lnSpc>
              <a:spcAft>
                <a:spcPts val="600"/>
              </a:spcAft>
              <a:buFont typeface="Arial" panose="020B0604020202020204" pitchFamily="34" charset="0"/>
              <a:buChar char="•"/>
            </a:pPr>
            <a:r>
              <a:rPr lang="de-CH" sz="2000" dirty="0">
                <a:latin typeface="Arial" panose="020B0604020202020204" pitchFamily="34" charset="0"/>
                <a:cs typeface="Arial" panose="020B0604020202020204" pitchFamily="34" charset="0"/>
              </a:rPr>
              <a:t>vielseitige Sonderausstellungen</a:t>
            </a:r>
          </a:p>
          <a:p>
            <a:pPr>
              <a:lnSpc>
                <a:spcPct val="100000"/>
              </a:lnSpc>
              <a:spcAft>
                <a:spcPts val="600"/>
              </a:spcAft>
            </a:pPr>
            <a:endParaRPr lang="de-CH" sz="2200" dirty="0">
              <a:latin typeface="Arial" panose="020B0604020202020204" pitchFamily="34" charset="0"/>
              <a:cs typeface="Arial" panose="020B0604020202020204" pitchFamily="34" charset="0"/>
            </a:endParaRPr>
          </a:p>
          <a:p>
            <a:pPr>
              <a:lnSpc>
                <a:spcPct val="100000"/>
              </a:lnSpc>
              <a:spcAft>
                <a:spcPts val="600"/>
              </a:spcAft>
            </a:pPr>
            <a:endParaRPr lang="de-CH" sz="2200" dirty="0">
              <a:latin typeface="Arial" panose="020B0604020202020204" pitchFamily="34" charset="0"/>
              <a:cs typeface="Arial" panose="020B0604020202020204" pitchFamily="34" charset="0"/>
            </a:endParaRPr>
          </a:p>
        </p:txBody>
      </p:sp>
      <p:sp>
        <p:nvSpPr>
          <p:cNvPr id="21" name="Text Placeholder 5">
            <a:extLst>
              <a:ext uri="{FF2B5EF4-FFF2-40B4-BE49-F238E27FC236}">
                <a16:creationId xmlns:a16="http://schemas.microsoft.com/office/drawing/2014/main" id="{BC8C2B0A-C068-3A4B-0B7F-D3CD5E11E639}"/>
              </a:ext>
            </a:extLst>
          </p:cNvPr>
          <p:cNvSpPr>
            <a:spLocks noGrp="1"/>
          </p:cNvSpPr>
          <p:nvPr>
            <p:ph type="body" sz="quarter" idx="20"/>
          </p:nvPr>
        </p:nvSpPr>
        <p:spPr>
          <a:xfrm>
            <a:off x="10302000" y="5673600"/>
            <a:ext cx="1890000" cy="1184400"/>
          </a:xfrm>
        </p:spPr>
        <p:txBody>
          <a:bodyPr/>
          <a:lstStyle/>
          <a:p>
            <a:endParaRPr lang="en-US"/>
          </a:p>
        </p:txBody>
      </p:sp>
      <p:sp>
        <p:nvSpPr>
          <p:cNvPr id="23" name="Text Placeholder 6">
            <a:extLst>
              <a:ext uri="{FF2B5EF4-FFF2-40B4-BE49-F238E27FC236}">
                <a16:creationId xmlns:a16="http://schemas.microsoft.com/office/drawing/2014/main" id="{5B83514A-9153-3DFE-4C88-CF0124A095AF}"/>
              </a:ext>
            </a:extLst>
          </p:cNvPr>
          <p:cNvSpPr>
            <a:spLocks noGrp="1"/>
          </p:cNvSpPr>
          <p:nvPr>
            <p:ph type="body" sz="quarter" idx="21"/>
          </p:nvPr>
        </p:nvSpPr>
        <p:spPr>
          <a:xfrm>
            <a:off x="11075229" y="5994263"/>
            <a:ext cx="874800" cy="655200"/>
          </a:xfrm>
        </p:spPr>
        <p:txBody>
          <a:bodyPr/>
          <a:lstStyle/>
          <a:p>
            <a:endParaRPr lang="en-US"/>
          </a:p>
        </p:txBody>
      </p:sp>
      <p:sp>
        <p:nvSpPr>
          <p:cNvPr id="6" name="Text Placeholder 5">
            <a:extLst>
              <a:ext uri="{FF2B5EF4-FFF2-40B4-BE49-F238E27FC236}">
                <a16:creationId xmlns:a16="http://schemas.microsoft.com/office/drawing/2014/main" id="{29558BEC-C720-336F-B97B-A93EE053F8D3}"/>
              </a:ext>
            </a:extLst>
          </p:cNvPr>
          <p:cNvSpPr>
            <a:spLocks noGrp="1"/>
          </p:cNvSpPr>
          <p:nvPr>
            <p:ph type="body" sz="quarter" idx="13"/>
          </p:nvPr>
        </p:nvSpPr>
        <p:spPr/>
        <p:txBody>
          <a:bodyPr/>
          <a:lstStyle/>
          <a:p>
            <a:endParaRPr lang="en-CH"/>
          </a:p>
        </p:txBody>
      </p:sp>
    </p:spTree>
    <p:extLst>
      <p:ext uri="{BB962C8B-B14F-4D97-AF65-F5344CB8AC3E}">
        <p14:creationId xmlns:p14="http://schemas.microsoft.com/office/powerpoint/2010/main" val="4695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7E35D36C-BE79-F4C7-87A1-638A0FE939D4}"/>
              </a:ext>
            </a:extLst>
          </p:cNvPr>
          <p:cNvSpPr>
            <a:spLocks noGrp="1"/>
          </p:cNvSpPr>
          <p:nvPr>
            <p:ph type="body" sz="quarter" idx="20"/>
          </p:nvPr>
        </p:nvSpPr>
        <p:spPr>
          <a:xfrm>
            <a:off x="10302000" y="5673600"/>
            <a:ext cx="1890000" cy="1184400"/>
          </a:xfrm>
        </p:spPr>
        <p:txBody>
          <a:bodyPr/>
          <a:lstStyle/>
          <a:p>
            <a:endParaRPr lang="en-US"/>
          </a:p>
        </p:txBody>
      </p:sp>
      <p:sp>
        <p:nvSpPr>
          <p:cNvPr id="4" name="TextBox 3">
            <a:extLst>
              <a:ext uri="{FF2B5EF4-FFF2-40B4-BE49-F238E27FC236}">
                <a16:creationId xmlns:a16="http://schemas.microsoft.com/office/drawing/2014/main" id="{3378F38B-80DF-55C8-8718-7701270EC66E}"/>
              </a:ext>
            </a:extLst>
          </p:cNvPr>
          <p:cNvSpPr txBox="1"/>
          <p:nvPr/>
        </p:nvSpPr>
        <p:spPr>
          <a:xfrm>
            <a:off x="9454551" y="7453223"/>
            <a:ext cx="327229" cy="613978"/>
          </a:xfrm>
          <a:prstGeom prst="rect">
            <a:avLst/>
          </a:prstGeom>
          <a:solidFill>
            <a:schemeClr val="bg1">
              <a:alpha val="80000"/>
            </a:schemeClr>
          </a:solidFill>
        </p:spPr>
        <p:txBody>
          <a:bodyPr wrap="none" lIns="180000" tIns="144000" rIns="144000" bIns="144000" rtlCol="0">
            <a:spAutoFit/>
          </a:bodyPr>
          <a:lstStyle/>
          <a:p>
            <a:pPr algn="l"/>
            <a:endParaRPr lang="en-CH" sz="2100" dirty="0"/>
          </a:p>
        </p:txBody>
      </p:sp>
      <p:sp>
        <p:nvSpPr>
          <p:cNvPr id="16" name="Text Placeholder 7">
            <a:extLst>
              <a:ext uri="{FF2B5EF4-FFF2-40B4-BE49-F238E27FC236}">
                <a16:creationId xmlns:a16="http://schemas.microsoft.com/office/drawing/2014/main" id="{ACFFE346-1BFD-54DB-DF9D-6A048B847CC5}"/>
              </a:ext>
            </a:extLst>
          </p:cNvPr>
          <p:cNvSpPr>
            <a:spLocks noGrp="1"/>
          </p:cNvSpPr>
          <p:nvPr>
            <p:ph type="body" sz="quarter" idx="21"/>
          </p:nvPr>
        </p:nvSpPr>
        <p:spPr>
          <a:xfrm>
            <a:off x="11075229" y="5994263"/>
            <a:ext cx="874800" cy="655200"/>
          </a:xfrm>
        </p:spPr>
        <p:txBody>
          <a:bodyPr/>
          <a:lstStyle/>
          <a:p>
            <a:endParaRPr lang="en-US" dirty="0"/>
          </a:p>
        </p:txBody>
      </p:sp>
      <p:pic>
        <p:nvPicPr>
          <p:cNvPr id="6" name="Picture 5">
            <a:extLst>
              <a:ext uri="{FF2B5EF4-FFF2-40B4-BE49-F238E27FC236}">
                <a16:creationId xmlns:a16="http://schemas.microsoft.com/office/drawing/2014/main" id="{C862EC5A-2C21-1C45-3C0C-630099B49D39}"/>
              </a:ext>
            </a:extLst>
          </p:cNvPr>
          <p:cNvPicPr>
            <a:picLocks noChangeAspect="1"/>
          </p:cNvPicPr>
          <p:nvPr/>
        </p:nvPicPr>
        <p:blipFill>
          <a:blip r:embed="rId3"/>
          <a:stretch>
            <a:fillRect/>
          </a:stretch>
        </p:blipFill>
        <p:spPr>
          <a:xfrm>
            <a:off x="782043" y="323355"/>
            <a:ext cx="9277986" cy="6304074"/>
          </a:xfrm>
          <a:prstGeom prst="rect">
            <a:avLst/>
          </a:prstGeom>
        </p:spPr>
      </p:pic>
      <p:sp>
        <p:nvSpPr>
          <p:cNvPr id="2" name="Titel 1">
            <a:extLst>
              <a:ext uri="{FF2B5EF4-FFF2-40B4-BE49-F238E27FC236}">
                <a16:creationId xmlns:a16="http://schemas.microsoft.com/office/drawing/2014/main" id="{4A5BAE38-9D8C-6DF3-4546-62633F08F84F}"/>
              </a:ext>
            </a:extLst>
          </p:cNvPr>
          <p:cNvSpPr>
            <a:spLocks noGrp="1"/>
          </p:cNvSpPr>
          <p:nvPr>
            <p:ph type="title"/>
          </p:nvPr>
        </p:nvSpPr>
        <p:spPr>
          <a:xfrm>
            <a:off x="606425" y="759222"/>
            <a:ext cx="10979150" cy="672732"/>
          </a:xfrm>
        </p:spPr>
        <p:txBody>
          <a:bodyPr anchor="t">
            <a:normAutofit/>
          </a:bodyPr>
          <a:lstStyle/>
          <a:p>
            <a:pPr algn="r"/>
            <a:r>
              <a:rPr lang="de-CH" b="1" dirty="0">
                <a:latin typeface="Arial" panose="020B0604020202020204" pitchFamily="34" charset="0"/>
                <a:cs typeface="Arial" panose="020B0604020202020204" pitchFamily="34" charset="0"/>
              </a:rPr>
              <a:t>Reserven</a:t>
            </a:r>
          </a:p>
        </p:txBody>
      </p:sp>
    </p:spTree>
    <p:extLst>
      <p:ext uri="{BB962C8B-B14F-4D97-AF65-F5344CB8AC3E}">
        <p14:creationId xmlns:p14="http://schemas.microsoft.com/office/powerpoint/2010/main" val="2085301985"/>
      </p:ext>
    </p:extLst>
  </p:cSld>
  <p:clrMapOvr>
    <a:masterClrMapping/>
  </p:clrMapOvr>
</p:sld>
</file>

<file path=ppt/theme/theme1.xml><?xml version="1.0" encoding="utf-8"?>
<a:theme xmlns:a="http://schemas.openxmlformats.org/drawingml/2006/main" name="Birdlife_Master">
  <a:themeElements>
    <a:clrScheme name="Birdlife_Farben">
      <a:dk1>
        <a:sysClr val="windowText" lastClr="000000"/>
      </a:dk1>
      <a:lt1>
        <a:sysClr val="window" lastClr="FFFFFF"/>
      </a:lt1>
      <a:dk2>
        <a:srgbClr val="000000"/>
      </a:dk2>
      <a:lt2>
        <a:srgbClr val="FFFFFF"/>
      </a:lt2>
      <a:accent1>
        <a:srgbClr val="50AF31"/>
      </a:accent1>
      <a:accent2>
        <a:srgbClr val="D3EBCB"/>
      </a:accent2>
      <a:accent3>
        <a:srgbClr val="006EAB"/>
      </a:accent3>
      <a:accent4>
        <a:srgbClr val="DAEEE7"/>
      </a:accent4>
      <a:accent5>
        <a:srgbClr val="CD1719"/>
      </a:accent5>
      <a:accent6>
        <a:srgbClr val="7C7C7C"/>
      </a:accent6>
      <a:hlink>
        <a:srgbClr val="000000"/>
      </a:hlink>
      <a:folHlink>
        <a:srgbClr val="000000"/>
      </a:folHlink>
    </a:clrScheme>
    <a:fontScheme name="Birdlife_Schriften">
      <a:majorFont>
        <a:latin typeface="Euclid Circular A SemiBold"/>
        <a:ea typeface=""/>
        <a:cs typeface=""/>
      </a:majorFont>
      <a:minorFont>
        <a:latin typeface="Euclid Circular 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240">
          <a:tailEnd type="oval"/>
        </a:ln>
      </a:spPr>
      <a:bodyPr/>
      <a:lstStyle/>
      <a:style>
        <a:lnRef idx="1">
          <a:schemeClr val="accent1"/>
        </a:lnRef>
        <a:fillRef idx="0">
          <a:schemeClr val="accent1"/>
        </a:fillRef>
        <a:effectRef idx="0">
          <a:schemeClr val="accent1"/>
        </a:effectRef>
        <a:fontRef idx="minor">
          <a:schemeClr val="tx1"/>
        </a:fontRef>
      </a:style>
    </a:lnDef>
    <a:txDef>
      <a:spPr>
        <a:solidFill>
          <a:schemeClr val="bg1">
            <a:alpha val="80000"/>
          </a:schemeClr>
        </a:solidFill>
      </a:spPr>
      <a:bodyPr wrap="square" lIns="180000" tIns="144000" rIns="144000" bIns="144000" rtlCol="0">
        <a:spAutoFit/>
      </a:bodyPr>
      <a:lstStyle>
        <a:defPPr algn="l">
          <a:defRPr sz="2100" dirty="0"/>
        </a:defPPr>
      </a:lstStyle>
    </a:txDef>
  </a:objectDefaults>
  <a:extraClrSchemeLst/>
  <a:extLst>
    <a:ext uri="{05A4C25C-085E-4340-85A3-A5531E510DB2}">
      <thm15:themeFamily xmlns:thm15="http://schemas.microsoft.com/office/thememl/2012/main" name="Birdlife_PowerPoint_l04.pptx" id="{884EE144-6EF1-4FE0-B887-E43FC21A1E01}" vid="{41D3A6B3-965D-49F6-B5EA-3671C76C7AC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165BC84425904F8913C4CF5529758B" ma:contentTypeVersion="16" ma:contentTypeDescription="Create a new document." ma:contentTypeScope="" ma:versionID="310b9acb8dcecbd94cb9dcc9ea06ba73">
  <xsd:schema xmlns:xsd="http://www.w3.org/2001/XMLSchema" xmlns:xs="http://www.w3.org/2001/XMLSchema" xmlns:p="http://schemas.microsoft.com/office/2006/metadata/properties" xmlns:ns2="a074ed78-0612-432e-86b4-ee4b9bd6be11" xmlns:ns3="f5aefbbf-e803-4937-bb7d-adf8d334ee86" targetNamespace="http://schemas.microsoft.com/office/2006/metadata/properties" ma:root="true" ma:fieldsID="f5d0d602d1040b5a2f4a4b71bff6efc8" ns2:_="" ns3:_="">
    <xsd:import namespace="a074ed78-0612-432e-86b4-ee4b9bd6be11"/>
    <xsd:import namespace="f5aefbbf-e803-4937-bb7d-adf8d334ee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ed78-0612-432e-86b4-ee4b9bd6b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a79c879-9543-4900-8ef9-38b0cbbc33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aefbbf-e803-4937-bb7d-adf8d334ee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2d59bb3-eec1-4a3b-9905-abe9b00e8567}" ma:internalName="TaxCatchAll" ma:showField="CatchAllData" ma:web="f5aefbbf-e803-4937-bb7d-adf8d334ee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74ed78-0612-432e-86b4-ee4b9bd6be11">
      <Terms xmlns="http://schemas.microsoft.com/office/infopath/2007/PartnerControls"/>
    </lcf76f155ced4ddcb4097134ff3c332f>
    <TaxCatchAll xmlns="f5aefbbf-e803-4937-bb7d-adf8d334ee86" xsi:nil="true"/>
    <MediaLengthInSeconds xmlns="a074ed78-0612-432e-86b4-ee4b9bd6be11" xsi:nil="true"/>
    <SharedWithUsers xmlns="f5aefbbf-e803-4937-bb7d-adf8d334ee86">
      <UserInfo>
        <DisplayName/>
        <AccountId xsi:nil="true"/>
        <AccountType/>
      </UserInfo>
    </SharedWithUsers>
  </documentManagement>
</p:properties>
</file>

<file path=customXml/itemProps1.xml><?xml version="1.0" encoding="utf-8"?>
<ds:datastoreItem xmlns:ds="http://schemas.openxmlformats.org/officeDocument/2006/customXml" ds:itemID="{A8A23DD3-0AA3-4456-9070-25819980A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4ed78-0612-432e-86b4-ee4b9bd6be11"/>
    <ds:schemaRef ds:uri="f5aefbbf-e803-4937-bb7d-adf8d334ee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3F87CC-6CA5-4562-BD3B-F90A09AD28ED}">
  <ds:schemaRefs>
    <ds:schemaRef ds:uri="http://schemas.microsoft.com/sharepoint/v3/contenttype/forms"/>
  </ds:schemaRefs>
</ds:datastoreItem>
</file>

<file path=customXml/itemProps3.xml><?xml version="1.0" encoding="utf-8"?>
<ds:datastoreItem xmlns:ds="http://schemas.openxmlformats.org/officeDocument/2006/customXml" ds:itemID="{2071861A-144E-4BFD-9D03-B95781573E3D}">
  <ds:schemaRefs>
    <ds:schemaRef ds:uri="http://schemas.openxmlformats.org/package/2006/metadata/core-properties"/>
    <ds:schemaRef ds:uri="http://schemas.microsoft.com/office/infopath/2007/PartnerControls"/>
    <ds:schemaRef ds:uri="http://purl.org/dc/dcmitype/"/>
    <ds:schemaRef ds:uri="http://purl.org/dc/elements/1.1/"/>
    <ds:schemaRef ds:uri="a074ed78-0612-432e-86b4-ee4b9bd6be11"/>
    <ds:schemaRef ds:uri="http://schemas.microsoft.com/office/2006/documentManagement/types"/>
    <ds:schemaRef ds:uri="http://www.w3.org/XML/1998/namespace"/>
    <ds:schemaRef ds:uri="f5aefbbf-e803-4937-bb7d-adf8d334ee8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Birdlife_Master</Template>
  <TotalTime>3434</TotalTime>
  <Words>2455</Words>
  <Application>Microsoft Macintosh PowerPoint</Application>
  <PresentationFormat>Widescreen</PresentationFormat>
  <Paragraphs>191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Euclid Circular A SemiBold</vt:lpstr>
      <vt:lpstr>Euclid Circular A</vt:lpstr>
      <vt:lpstr>Calibri</vt:lpstr>
      <vt:lpstr>Wingdings</vt:lpstr>
      <vt:lpstr>Birdlife_Master</vt:lpstr>
      <vt:lpstr>Aktivitäten BirdLife Schweiz</vt:lpstr>
      <vt:lpstr>Kampagne 2025-2029: «Räume für die Biodiversität»</vt:lpstr>
      <vt:lpstr>PowerPoint Presentation</vt:lpstr>
      <vt:lpstr>Zielgruppen und Stand der Arbeiten</vt:lpstr>
      <vt:lpstr>Vogel des Jahres</vt:lpstr>
      <vt:lpstr>PowerPoint Presentation</vt:lpstr>
      <vt:lpstr>PowerPoint Presentation</vt:lpstr>
      <vt:lpstr>BirdLife-Naturzentren</vt:lpstr>
      <vt:lpstr>Reserven</vt:lpstr>
      <vt:lpstr>Politisches</vt:lpstr>
      <vt:lpstr>Biodiversitätsinitiative</vt:lpstr>
      <vt:lpstr>Biodiversitätsinitiative</vt:lpstr>
      <vt:lpstr>BirdLife-Marketingkonzept</vt:lpstr>
      <vt:lpstr>Grundkurse &amp; Mitgliederwerbung</vt:lpstr>
      <vt:lpstr>Moderner Auftritt für die BirdLife-Familie</vt:lpstr>
      <vt:lpstr>Mitmachaktionen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max. 2 Zeilen</dc:title>
  <dc:creator>Nathaly Brupbacher</dc:creator>
  <cp:lastModifiedBy>Nathaly Brupbacher</cp:lastModifiedBy>
  <cp:revision>60</cp:revision>
  <cp:lastPrinted>2024-10-28T10:22:35Z</cp:lastPrinted>
  <dcterms:created xsi:type="dcterms:W3CDTF">2022-12-02T10:18:53Z</dcterms:created>
  <dcterms:modified xsi:type="dcterms:W3CDTF">2024-10-31T15:27:10Z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0x01010096165BC84425904F8913C4CF5529758B</vt:lpwstr>
  </property>
  <property fmtid="{D5CDD505-2E9C-101B-9397-08002B2CF9AE}" pid="3" name="Order">
    <vt:r8>78000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