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46"/>
  </p:notesMasterIdLst>
  <p:sldIdLst>
    <p:sldId id="256" r:id="rId5"/>
    <p:sldId id="283" r:id="rId6"/>
    <p:sldId id="268" r:id="rId7"/>
    <p:sldId id="285" r:id="rId8"/>
    <p:sldId id="286" r:id="rId9"/>
    <p:sldId id="287" r:id="rId10"/>
    <p:sldId id="289" r:id="rId11"/>
    <p:sldId id="291" r:id="rId12"/>
    <p:sldId id="290" r:id="rId13"/>
    <p:sldId id="295" r:id="rId14"/>
    <p:sldId id="297" r:id="rId15"/>
    <p:sldId id="326" r:id="rId16"/>
    <p:sldId id="298" r:id="rId17"/>
    <p:sldId id="325" r:id="rId18"/>
    <p:sldId id="322" r:id="rId19"/>
    <p:sldId id="299" r:id="rId20"/>
    <p:sldId id="328" r:id="rId21"/>
    <p:sldId id="313" r:id="rId22"/>
    <p:sldId id="309" r:id="rId23"/>
    <p:sldId id="312" r:id="rId24"/>
    <p:sldId id="311" r:id="rId25"/>
    <p:sldId id="303" r:id="rId26"/>
    <p:sldId id="305" r:id="rId27"/>
    <p:sldId id="306" r:id="rId28"/>
    <p:sldId id="307" r:id="rId29"/>
    <p:sldId id="329" r:id="rId30"/>
    <p:sldId id="331" r:id="rId31"/>
    <p:sldId id="330" r:id="rId32"/>
    <p:sldId id="332" r:id="rId33"/>
    <p:sldId id="333" r:id="rId34"/>
    <p:sldId id="308" r:id="rId35"/>
    <p:sldId id="314" r:id="rId36"/>
    <p:sldId id="324" r:id="rId37"/>
    <p:sldId id="318" r:id="rId38"/>
    <p:sldId id="316" r:id="rId39"/>
    <p:sldId id="317" r:id="rId40"/>
    <p:sldId id="327" r:id="rId41"/>
    <p:sldId id="319" r:id="rId42"/>
    <p:sldId id="323" r:id="rId43"/>
    <p:sldId id="321" r:id="rId44"/>
    <p:sldId id="304"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Euclid Circular A" panose="020B0504000000000000" pitchFamily="34" charset="77"/>
      <p:regular r:id="rId51"/>
      <p:bold r:id="rId52"/>
      <p:italic r:id="rId53"/>
      <p:boldItalic r:id="rId54"/>
    </p:embeddedFont>
    <p:embeddedFont>
      <p:font typeface="Euclid Circular A SemiBold" panose="020B0504000000000000" pitchFamily="34" charset="77"/>
      <p:regular r:id="rId55"/>
      <p:bold r:id="rId56"/>
      <p:italic r:id="rId57"/>
      <p:boldItalic r:id="rId5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ACC8"/>
    <a:srgbClr val="F5F56F"/>
    <a:srgbClr val="80B56F"/>
    <a:srgbClr val="7BABD1"/>
    <a:srgbClr val="1989BD"/>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62" autoAdjust="0"/>
    <p:restoredTop sz="78067"/>
  </p:normalViewPr>
  <p:slideViewPr>
    <p:cSldViewPr snapToGrid="0" showGuides="1">
      <p:cViewPr>
        <p:scale>
          <a:sx n="114" d="100"/>
          <a:sy n="114" d="100"/>
        </p:scale>
        <p:origin x="2176" y="5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A1529-D1E4-485A-8BE2-DD336C4B0A88}" type="datetimeFigureOut">
              <a:rPr lang="de-CH" smtClean="0"/>
              <a:t>11.12.23</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92378F-6CB0-4B76-A4DF-120CC0F0540F}" type="slidenum">
              <a:rPr lang="de-CH" smtClean="0"/>
              <a:t>‹Nr.›</a:t>
            </a:fld>
            <a:endParaRPr lang="de-CH"/>
          </a:p>
        </p:txBody>
      </p:sp>
    </p:spTree>
    <p:extLst>
      <p:ext uri="{BB962C8B-B14F-4D97-AF65-F5344CB8AC3E}">
        <p14:creationId xmlns:p14="http://schemas.microsoft.com/office/powerpoint/2010/main" val="220318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Zwergtaucher ist unser kleinster Wasservogel. Man könnte ihn für eine sehr kleine Ente halten, aber der spitze Schnabel verrät schon, dass das nicht sein kann.</a:t>
            </a:r>
          </a:p>
          <a:p>
            <a:endParaRPr lang="de-CH" dirty="0"/>
          </a:p>
          <a:p>
            <a:endParaRPr lang="de-CH" dirty="0"/>
          </a:p>
          <a:p>
            <a:r>
              <a:rPr lang="de-CH" dirty="0"/>
              <a:t>Bild: Robert Hangartner</a:t>
            </a:r>
          </a:p>
          <a:p>
            <a:endParaRPr lang="de-CH" dirty="0"/>
          </a:p>
          <a:p>
            <a:r>
              <a:rPr lang="de-CH" dirty="0"/>
              <a:t>Alle Bilder wo nicht anders angegeben von BirdLife Schweiz oder Wikimedia Commons</a:t>
            </a:r>
          </a:p>
        </p:txBody>
      </p:sp>
      <p:sp>
        <p:nvSpPr>
          <p:cNvPr id="4" name="Foliennummernplatzhalter 3"/>
          <p:cNvSpPr>
            <a:spLocks noGrp="1"/>
          </p:cNvSpPr>
          <p:nvPr>
            <p:ph type="sldNum" sz="quarter" idx="5"/>
          </p:nvPr>
        </p:nvSpPr>
        <p:spPr/>
        <p:txBody>
          <a:bodyPr/>
          <a:lstStyle/>
          <a:p>
            <a:fld id="{8092378F-6CB0-4B76-A4DF-120CC0F0540F}" type="slidenum">
              <a:rPr lang="de-CH" smtClean="0"/>
              <a:t>1</a:t>
            </a:fld>
            <a:endParaRPr lang="de-CH"/>
          </a:p>
        </p:txBody>
      </p:sp>
    </p:spTree>
    <p:extLst>
      <p:ext uri="{BB962C8B-B14F-4D97-AF65-F5344CB8AC3E}">
        <p14:creationId xmlns:p14="http://schemas.microsoft.com/office/powerpoint/2010/main" val="915521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der Schweiz ist der Zwergtaucher vor allem in den tieferen Lagen verbreitet. Hier eine Karte die die 10x10 km Monitoring-Quadrate darstellen. </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10</a:t>
            </a:fld>
            <a:endParaRPr lang="de-CH"/>
          </a:p>
        </p:txBody>
      </p:sp>
    </p:spTree>
    <p:extLst>
      <p:ext uri="{BB962C8B-B14F-4D97-AF65-F5344CB8AC3E}">
        <p14:creationId xmlns:p14="http://schemas.microsoft.com/office/powerpoint/2010/main" val="39175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Ein genaueres Bild der Verbreitung erhält man, wenn man diese modellierte Karte der Vogelwarte nimmt. Dann erkennt man die sehr punktuelle Verbreitung des Zwergtauchers. Die grösste Dichte erreicht er am </a:t>
            </a:r>
            <a:r>
              <a:rPr lang="de-CH" dirty="0" err="1"/>
              <a:t>Neuenburgersee</a:t>
            </a:r>
            <a:r>
              <a:rPr lang="de-CH" dirty="0"/>
              <a:t> (50-60 Brutpaare am Südufer). Generell ist er weit verbreitet, kommt aber normal nicht </a:t>
            </a:r>
            <a:r>
              <a:rPr lang="de-CH"/>
              <a:t>in grösserer Zahl vor.</a:t>
            </a:r>
            <a:endParaRPr lang="de-CH" dirty="0"/>
          </a:p>
          <a:p>
            <a:r>
              <a:rPr lang="de-CH" dirty="0"/>
              <a:t>Sehr spannend sind die kleinen Brutvorkommen im Oberengadin (GR). Dort brütet er auf 1800m, mit einem Höhenrekord von 2110m.</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11</a:t>
            </a:fld>
            <a:endParaRPr lang="de-CH"/>
          </a:p>
        </p:txBody>
      </p:sp>
    </p:spTree>
    <p:extLst>
      <p:ext uri="{BB962C8B-B14F-4D97-AF65-F5344CB8AC3E}">
        <p14:creationId xmlns:p14="http://schemas.microsoft.com/office/powerpoint/2010/main" val="3311757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an der Höhenverteilung der Brutvorkommen sieht man noch einmal schöne, dass die meisten Zwergtaucher unter 700m brüten.</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12</a:t>
            </a:fld>
            <a:endParaRPr lang="de-CH"/>
          </a:p>
        </p:txBody>
      </p:sp>
    </p:spTree>
    <p:extLst>
      <p:ext uri="{BB962C8B-B14F-4D97-AF65-F5344CB8AC3E}">
        <p14:creationId xmlns:p14="http://schemas.microsoft.com/office/powerpoint/2010/main" val="973441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Im Winter kommt der Zwergtaucher im Grossen und Ganzen in denselben Gebieten vor. Er macht aber nicht selten Kurzstreckenzug an klimatisch angenehmere Gewässer, vor allem wenn das bisherige Gewässer zuzufrieren droht. Dies sind oft die grösseren Seen, aber auch langsameren, grösseren Flüssen kann man ihn jetzt finden. Immer wieder kann es dabei sogar zu grösseren Ansammlungen kommen, vor allem wenn Zwergtaucher aus östlichen und nördlichen Gebieten für den Winter dazu stossen. Der Zwergtaucher ist </a:t>
            </a:r>
            <a:r>
              <a:rPr lang="de-CH" dirty="0" err="1"/>
              <a:t>Nachtzieher</a:t>
            </a:r>
            <a:r>
              <a:rPr lang="de-CH" dirty="0"/>
              <a:t>, weshalb man ihn eher selten fliegen sieht. Auch den Rest des Jahres zeigt er recht selten weiteren Flug, allenfalls kleinräumige Ortsveränderungen (z.B. zum Überwinden von Hindernissen). Dies ist vermutlich auch seinen kleinen Flügeln geschuldet, von denen später noch die Rede sein wird.</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13</a:t>
            </a:fld>
            <a:endParaRPr lang="de-CH"/>
          </a:p>
        </p:txBody>
      </p:sp>
    </p:spTree>
    <p:extLst>
      <p:ext uri="{BB962C8B-B14F-4D97-AF65-F5344CB8AC3E}">
        <p14:creationId xmlns:p14="http://schemas.microsoft.com/office/powerpoint/2010/main" val="3462029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Wir sehen also, dass die Zwergtaucher der Schweiz ganzjährige Standvogel sind, die höchstens kleinräumige Kurzstrecken ziehen. Im April beginnt bei uns dann die Balzzeit, während der man einiges an auffälligem Verhalten beobachten kann.</a:t>
            </a:r>
          </a:p>
          <a:p>
            <a:endParaRPr lang="de-CH" dirty="0"/>
          </a:p>
          <a:p>
            <a:endParaRPr lang="de-CH" dirty="0"/>
          </a:p>
          <a:p>
            <a:r>
              <a:rPr lang="de-CH" dirty="0"/>
              <a:t>Quelle: Schweizerische Vogelwarte, Brutvogelatlas 2013 - 2016</a:t>
            </a:r>
          </a:p>
        </p:txBody>
      </p:sp>
      <p:sp>
        <p:nvSpPr>
          <p:cNvPr id="4" name="Foliennummernplatzhalter 3"/>
          <p:cNvSpPr>
            <a:spLocks noGrp="1"/>
          </p:cNvSpPr>
          <p:nvPr>
            <p:ph type="sldNum" sz="quarter" idx="5"/>
          </p:nvPr>
        </p:nvSpPr>
        <p:spPr/>
        <p:txBody>
          <a:bodyPr/>
          <a:lstStyle/>
          <a:p>
            <a:fld id="{8092378F-6CB0-4B76-A4DF-120CC0F0540F}" type="slidenum">
              <a:rPr lang="de-CH" smtClean="0"/>
              <a:t>14</a:t>
            </a:fld>
            <a:endParaRPr lang="de-CH"/>
          </a:p>
        </p:txBody>
      </p:sp>
    </p:spTree>
    <p:extLst>
      <p:ext uri="{BB962C8B-B14F-4D97-AF65-F5344CB8AC3E}">
        <p14:creationId xmlns:p14="http://schemas.microsoft.com/office/powerpoint/2010/main" val="1832742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Balz des Zwergtauchers beinhaltet eine ganze Reihe an interessanten Verhaltensweisen. Am häufigsten und auffälligsten ist sicher das Trillern bzw. ein Duett (dazu später mehr). Diese Duette können sehr häufig geäussert werden: bis zu 80 Duette pro Stunde wurden schon gezählt.</a:t>
            </a:r>
          </a:p>
          <a:p>
            <a:endParaRPr lang="de-CH" dirty="0"/>
          </a:p>
          <a:p>
            <a:r>
              <a:rPr lang="de-CH" dirty="0"/>
              <a:t>Die Partner versuchen sich auf verschiedene Weise zu beeindrucken. Dabei imponieren sie mit eingezogenem Hals, etwas gehobenen Flügeln und gesträubtem Gefieder. Sie schwimmen aufeinander zu, richten sich voreinander auf oder schwimmen und tauchen parallel zueinander. Auch wilde «Jagdszenen» über das Wasser fallen auf. </a:t>
            </a:r>
          </a:p>
          <a:p>
            <a:endParaRPr lang="de-CH" dirty="0"/>
          </a:p>
          <a:p>
            <a:endParaRPr lang="de-CH" dirty="0"/>
          </a:p>
          <a:p>
            <a:r>
              <a:rPr lang="de-CH" dirty="0"/>
              <a:t>Bild: Hans </a:t>
            </a:r>
            <a:r>
              <a:rPr lang="de-CH" dirty="0" err="1"/>
              <a:t>Glader</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15</a:t>
            </a:fld>
            <a:endParaRPr lang="de-CH"/>
          </a:p>
        </p:txBody>
      </p:sp>
    </p:spTree>
    <p:extLst>
      <p:ext uri="{BB962C8B-B14F-4D97-AF65-F5344CB8AC3E}">
        <p14:creationId xmlns:p14="http://schemas.microsoft.com/office/powerpoint/2010/main" val="3888075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Zeigen von Nistmaterial oder auch Nahrung gehört ebenso dazu, wie ritualisiertes Nestbauen.</a:t>
            </a:r>
          </a:p>
          <a:p>
            <a:endParaRPr lang="de-CH" dirty="0"/>
          </a:p>
          <a:p>
            <a:r>
              <a:rPr lang="de-CH" dirty="0"/>
              <a:t>Letztlich erfolgt die Kopulation dann auf diesem Paarungsnest, was aber noch nicht das finale Brutnest sein muss.</a:t>
            </a:r>
          </a:p>
          <a:p>
            <a:endParaRPr lang="de-CH" dirty="0"/>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16</a:t>
            </a:fld>
            <a:endParaRPr lang="de-CH"/>
          </a:p>
        </p:txBody>
      </p:sp>
    </p:spTree>
    <p:extLst>
      <p:ext uri="{BB962C8B-B14F-4D97-AF65-F5344CB8AC3E}">
        <p14:creationId xmlns:p14="http://schemas.microsoft.com/office/powerpoint/2010/main" val="3116819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sonst zeigt der Zwergtaucher eine Reihe an interessantem Verhalten.</a:t>
            </a:r>
          </a:p>
          <a:p>
            <a:endParaRPr lang="de-CH" dirty="0"/>
          </a:p>
          <a:p>
            <a:r>
              <a:rPr lang="de-CH" dirty="0"/>
              <a:t>Zwergtaucher sind zur Brutzeit sehr territorial und aggressiv gegenüber anderen Vögeln (selbst wenn sie grösser sind). Dabei wird auch der Triller verwendet, um das Territorium zu markieren. Ausserdem wird der Rivale manchmal mit einem </a:t>
            </a:r>
            <a:r>
              <a:rPr lang="de-CH" dirty="0" err="1"/>
              <a:t>Fluglauf</a:t>
            </a:r>
            <a:r>
              <a:rPr lang="de-CH" dirty="0"/>
              <a:t> angegriffen.</a:t>
            </a:r>
          </a:p>
          <a:p>
            <a:endParaRPr lang="de-CH" dirty="0"/>
          </a:p>
          <a:p>
            <a:r>
              <a:rPr lang="de-CH" dirty="0"/>
              <a:t>Mit seinen kleinen Flügeln kann der Zwergtaucher nicht direkt abheben, sondern muss erst einige Meter (10-30m) über die Wasseroberfläche laufen bevor er genug Schwung hat und mit schnell schwirrendem Flügelschlag abhebt. Beim Landen werden die Beine nicht wie bei Enten nach vorne gestreckt, sondern nach hinten, so dass er mit dem Bauch landet und noch kurz über das Wasser gleitet.</a:t>
            </a:r>
          </a:p>
          <a:p>
            <a:endParaRPr lang="de-CH" dirty="0"/>
          </a:p>
          <a:p>
            <a:r>
              <a:rPr lang="de-CH" dirty="0"/>
              <a:t>Bei Beunruhigung oder Gefahr zeigt der Zwergtaucher auch sogenanntes Spritztauchen: er tauch kurz ab und schlägt dabei mit den Füssen auf die Wasserfläche, so dass es deutlich platscht und spritzt. Dies sieht man vor allem in </a:t>
            </a:r>
            <a:r>
              <a:rPr lang="de-CH" dirty="0" err="1"/>
              <a:t>Nestnähe</a:t>
            </a:r>
            <a:r>
              <a:rPr lang="de-CH" dirty="0"/>
              <a:t>, wo er heimlich vom Nest wegtaucht und dann an anderer Stelle auftaucht und Spritztauchen und Warnrufe zeigt. Dies entspricht dem Verleiten von anderen Vögeln, um Räuber vom Nest wegzulocken.</a:t>
            </a:r>
          </a:p>
          <a:p>
            <a:endParaRPr lang="de-CH" dirty="0"/>
          </a:p>
          <a:p>
            <a:r>
              <a:rPr lang="de-CH" dirty="0"/>
              <a:t>Er ist natürlich ein hervorragender Taucher! Er legt das Gefieder an und taucht mit einem kleinen Sprung kopfvoran ab oder kann bei Beunruhigung auch heimlich «versinken». Die Tauchdauer beträgt im Schnitt um die 15 Sekunden, kann im Notfall aber auch bis zu 30 Sekunden reichen. Auf der Nahrungssuche taucht er meist in Bereichen von bis zu 1m, selten bis 2m oder tiefer (vor allem im Winter). Auf der Flucht kann er dabei gut 10-40m weit tauchen. Zum Auftauchen lässt er sich entweder einfach »hochploppen» oder paddelt mit den Beinen. Bei Gefahr taucht er dabei oft erst in der Vegetation auf und hier nur sehr langsam und vorsichtig, so dass manchmal nur der Kopf mit Hals sichtbar ist.</a:t>
            </a:r>
          </a:p>
          <a:p>
            <a:endParaRPr lang="de-CH" dirty="0"/>
          </a:p>
          <a:p>
            <a:endParaRPr lang="de-CH" dirty="0"/>
          </a:p>
          <a:p>
            <a:r>
              <a:rPr lang="de-CH" dirty="0"/>
              <a:t>Bild: BR</a:t>
            </a:r>
          </a:p>
        </p:txBody>
      </p:sp>
      <p:sp>
        <p:nvSpPr>
          <p:cNvPr id="4" name="Foliennummernplatzhalter 3"/>
          <p:cNvSpPr>
            <a:spLocks noGrp="1"/>
          </p:cNvSpPr>
          <p:nvPr>
            <p:ph type="sldNum" sz="quarter" idx="5"/>
          </p:nvPr>
        </p:nvSpPr>
        <p:spPr/>
        <p:txBody>
          <a:bodyPr/>
          <a:lstStyle/>
          <a:p>
            <a:fld id="{8092378F-6CB0-4B76-A4DF-120CC0F0540F}" type="slidenum">
              <a:rPr lang="de-CH" smtClean="0"/>
              <a:t>17</a:t>
            </a:fld>
            <a:endParaRPr lang="de-CH"/>
          </a:p>
        </p:txBody>
      </p:sp>
    </p:spTree>
    <p:extLst>
      <p:ext uri="{BB962C8B-B14F-4D97-AF65-F5344CB8AC3E}">
        <p14:creationId xmlns:p14="http://schemas.microsoft.com/office/powerpoint/2010/main" val="76349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Triller ist vielleicht die einfachste Art die Anwesenheit eines Zwergtauchers festzustellen (vor allem während der heimlichen Brutzeit). Er ist laut und weit hörbar. Er kann bis zu 20s dauern und wird sehr gerne im Duett der beiden Partner vorgetragen. Neben der Partnerbindung bei der Balz spielt er aber auch leicht modifiziert bei Revierkämpfen eine Rolle und markiert das Territorium. Bei Erregung kann man den Triller auch ganzjährig hören, aber von April bis Juni am häufigsten.</a:t>
            </a:r>
          </a:p>
          <a:p>
            <a:endParaRPr lang="de-CH" dirty="0"/>
          </a:p>
          <a:p>
            <a:r>
              <a:rPr lang="de-CH" dirty="0"/>
              <a:t>Am Anfang und am Ende hört/sieht man einen Kleiber, der etwas ähnlich wie der Zwergtaucher ruft. Ob er sich wohl vom Kleiber hat antreiben lassen...? Auf jeden Fall ist Trillern »ansteckend»: wenn ein Zwergtaucher trillert, antwortet nicht nur oft der Partner, sondern auch benachbarte Paare.</a:t>
            </a:r>
          </a:p>
          <a:p>
            <a:endParaRPr lang="de-CH" dirty="0"/>
          </a:p>
          <a:p>
            <a:r>
              <a:rPr lang="de-CH" dirty="0"/>
              <a:t>Das Spektrogramm stellt Akustik graphisch dar: von links nach rechts ist die Zeitachse (in Sekunden), von unten nach oben die Frequenz (in Kilohertz).</a:t>
            </a:r>
          </a:p>
          <a:p>
            <a:endParaRPr lang="de-CH" dirty="0"/>
          </a:p>
          <a:p>
            <a:r>
              <a:rPr lang="de-CH" dirty="0"/>
              <a:t>Aufnahme: xeno-</a:t>
            </a:r>
            <a:r>
              <a:rPr lang="de-CH" dirty="0" err="1"/>
              <a:t>canto.org</a:t>
            </a:r>
            <a:r>
              <a:rPr lang="de-CH" dirty="0"/>
              <a:t>, XC407139</a:t>
            </a:r>
          </a:p>
        </p:txBody>
      </p:sp>
      <p:sp>
        <p:nvSpPr>
          <p:cNvPr id="4" name="Foliennummernplatzhalter 3"/>
          <p:cNvSpPr>
            <a:spLocks noGrp="1"/>
          </p:cNvSpPr>
          <p:nvPr>
            <p:ph type="sldNum" sz="quarter" idx="5"/>
          </p:nvPr>
        </p:nvSpPr>
        <p:spPr/>
        <p:txBody>
          <a:bodyPr/>
          <a:lstStyle/>
          <a:p>
            <a:fld id="{8092378F-6CB0-4B76-A4DF-120CC0F0540F}" type="slidenum">
              <a:rPr lang="de-CH" smtClean="0"/>
              <a:t>18</a:t>
            </a:fld>
            <a:endParaRPr lang="de-CH"/>
          </a:p>
        </p:txBody>
      </p:sp>
    </p:spTree>
    <p:extLst>
      <p:ext uri="{BB962C8B-B14F-4D97-AF65-F5344CB8AC3E}">
        <p14:creationId xmlns:p14="http://schemas.microsoft.com/office/powerpoint/2010/main" val="1997804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Bei Beunruhigung oder Bedrohung kann der Zwergtaucher auch ein Kicksen äussern. Mittig hört (und sieht) man das Platschen beim zuvor besprochenen Spritztauchen.</a:t>
            </a:r>
          </a:p>
          <a:p>
            <a:endParaRPr lang="de-CH" dirty="0"/>
          </a:p>
          <a:p>
            <a:endParaRPr lang="de-CH" dirty="0"/>
          </a:p>
          <a:p>
            <a:endParaRPr lang="de-CH" dirty="0"/>
          </a:p>
          <a:p>
            <a:r>
              <a:rPr lang="de-CH" dirty="0"/>
              <a:t>Aufnahme: xeno-</a:t>
            </a:r>
            <a:r>
              <a:rPr lang="de-CH" dirty="0" err="1"/>
              <a:t>canto.org</a:t>
            </a:r>
            <a:r>
              <a:rPr lang="de-CH" dirty="0"/>
              <a:t>, XC809344</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19</a:t>
            </a:fld>
            <a:endParaRPr lang="de-CH"/>
          </a:p>
        </p:txBody>
      </p:sp>
    </p:spTree>
    <p:extLst>
      <p:ext uri="{BB962C8B-B14F-4D97-AF65-F5344CB8AC3E}">
        <p14:creationId xmlns:p14="http://schemas.microsoft.com/office/powerpoint/2010/main" val="216541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Zwergtaucher gehört zu den Lappentauchern. Diese sehen den Enten oder Seetauchern zwar ähnlich, die nächsten Verwandten sind aber die Flamingos.</a:t>
            </a:r>
          </a:p>
        </p:txBody>
      </p:sp>
      <p:sp>
        <p:nvSpPr>
          <p:cNvPr id="4" name="Foliennummernplatzhalter 3"/>
          <p:cNvSpPr>
            <a:spLocks noGrp="1"/>
          </p:cNvSpPr>
          <p:nvPr>
            <p:ph type="sldNum" sz="quarter" idx="5"/>
          </p:nvPr>
        </p:nvSpPr>
        <p:spPr/>
        <p:txBody>
          <a:bodyPr/>
          <a:lstStyle/>
          <a:p>
            <a:fld id="{8092378F-6CB0-4B76-A4DF-120CC0F0540F}" type="slidenum">
              <a:rPr lang="de-CH" smtClean="0"/>
              <a:t>2</a:t>
            </a:fld>
            <a:endParaRPr lang="de-CH"/>
          </a:p>
        </p:txBody>
      </p:sp>
    </p:spTree>
    <p:extLst>
      <p:ext uri="{BB962C8B-B14F-4D97-AF65-F5344CB8AC3E}">
        <p14:creationId xmlns:p14="http://schemas.microsoft.com/office/powerpoint/2010/main" val="41153879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Zwergtaucher sind </a:t>
            </a:r>
            <a:r>
              <a:rPr lang="de-CH" dirty="0" err="1"/>
              <a:t>Nachtzieher</a:t>
            </a:r>
            <a:r>
              <a:rPr lang="de-CH" dirty="0"/>
              <a:t>. Da in den letzten Jahren verstärkt die nächtlichen </a:t>
            </a:r>
            <a:r>
              <a:rPr lang="de-CH" dirty="0" err="1"/>
              <a:t>Flugrufe</a:t>
            </a:r>
            <a:r>
              <a:rPr lang="de-CH" dirty="0"/>
              <a:t> von Vögeln auf dem Zug untersucht wurden, kennt man mittlerweile auch die </a:t>
            </a:r>
            <a:r>
              <a:rPr lang="de-CH" dirty="0" err="1"/>
              <a:t>Flugrufe</a:t>
            </a:r>
            <a:r>
              <a:rPr lang="de-CH" dirty="0"/>
              <a:t> des Zwergtauchers. Der eine kann eine Variante des Trillers sein (oft mit den einleitenden Pik-Rufen).</a:t>
            </a:r>
          </a:p>
          <a:p>
            <a:endParaRPr lang="de-CH" dirty="0"/>
          </a:p>
          <a:p>
            <a:endParaRPr lang="de-CH" dirty="0"/>
          </a:p>
          <a:p>
            <a:endParaRPr lang="de-CH" dirty="0"/>
          </a:p>
          <a:p>
            <a:r>
              <a:rPr lang="de-CH" dirty="0"/>
              <a:t>Aufnahme: xeno-</a:t>
            </a:r>
            <a:r>
              <a:rPr lang="de-CH" dirty="0" err="1"/>
              <a:t>canto.org</a:t>
            </a:r>
            <a:r>
              <a:rPr lang="de-CH" dirty="0"/>
              <a:t>, XC791892</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20</a:t>
            </a:fld>
            <a:endParaRPr lang="de-CH"/>
          </a:p>
        </p:txBody>
      </p:sp>
    </p:spTree>
    <p:extLst>
      <p:ext uri="{BB962C8B-B14F-4D97-AF65-F5344CB8AC3E}">
        <p14:creationId xmlns:p14="http://schemas.microsoft.com/office/powerpoint/2010/main" val="1069722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Aber auch ein gezogener </a:t>
            </a:r>
            <a:r>
              <a:rPr lang="de-CH" dirty="0" err="1"/>
              <a:t>Wieh</a:t>
            </a:r>
            <a:r>
              <a:rPr lang="de-CH" dirty="0"/>
              <a:t>-Ruf ist oft zu hören, der eventuell ein Kontaktruf an Artgenossen ist.</a:t>
            </a:r>
          </a:p>
          <a:p>
            <a:endParaRPr lang="de-CH" dirty="0"/>
          </a:p>
          <a:p>
            <a:r>
              <a:rPr lang="de-CH" dirty="0"/>
              <a:t>Durch diese neuen Kenntnisse hat man Zwergtaucher beim Zug auch schon über Siedlungen oder weiten Wäldern gehört.</a:t>
            </a:r>
          </a:p>
          <a:p>
            <a:endParaRPr lang="de-CH" dirty="0"/>
          </a:p>
          <a:p>
            <a:r>
              <a:rPr lang="de-CH" dirty="0"/>
              <a:t>Bei weiterem Interesse ist diese sehr gute Webseite (auf Englisch) zu empfehlen: https://</a:t>
            </a:r>
            <a:r>
              <a:rPr lang="de-CH" dirty="0" err="1"/>
              <a:t>soundapproach.co.uk</a:t>
            </a:r>
            <a:r>
              <a:rPr lang="de-CH" dirty="0"/>
              <a:t>/</a:t>
            </a:r>
            <a:r>
              <a:rPr lang="de-CH" dirty="0" err="1"/>
              <a:t>little-grebe</a:t>
            </a:r>
            <a:endParaRPr lang="de-CH" dirty="0"/>
          </a:p>
          <a:p>
            <a:endParaRPr lang="de-CH" dirty="0"/>
          </a:p>
          <a:p>
            <a:endParaRPr lang="de-CH" dirty="0"/>
          </a:p>
          <a:p>
            <a:endParaRPr lang="de-CH" dirty="0"/>
          </a:p>
          <a:p>
            <a:r>
              <a:rPr lang="de-CH" dirty="0"/>
              <a:t>Aufnahme: xeno-</a:t>
            </a:r>
            <a:r>
              <a:rPr lang="de-CH" dirty="0" err="1"/>
              <a:t>canto.org</a:t>
            </a:r>
            <a:r>
              <a:rPr lang="de-CH" dirty="0"/>
              <a:t>, XC843473</a:t>
            </a:r>
          </a:p>
          <a:p>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21</a:t>
            </a:fld>
            <a:endParaRPr lang="de-CH"/>
          </a:p>
        </p:txBody>
      </p:sp>
    </p:spTree>
    <p:extLst>
      <p:ext uri="{BB962C8B-B14F-4D97-AF65-F5344CB8AC3E}">
        <p14:creationId xmlns:p14="http://schemas.microsoft.com/office/powerpoint/2010/main" val="1089393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Das Nest kann entweder auf einem Untergrund sitzen oder im Wasser schwimmen (wobei es dabei auch an der Vegetation verankert sein kann). Es besteht aus verschiedensten Wasserpflanzen und sieht auf den ersten Blick sehr feucht aus... Es wird von beiden Partnern gebaut und auch ständig erweitert. Dies kann bei steigendem Wasserspiegel von entscheidendem Vorteil sein, damit die Eier nicht untergehen.</a:t>
            </a:r>
          </a:p>
          <a:p>
            <a:r>
              <a:rPr lang="de-CH" dirty="0"/>
              <a:t>Häufig wird in der Umgebung des Brutnests noch ein </a:t>
            </a:r>
            <a:r>
              <a:rPr lang="de-CH" dirty="0" err="1"/>
              <a:t>Ruhenest</a:t>
            </a:r>
            <a:r>
              <a:rPr lang="de-CH" dirty="0"/>
              <a:t> errichtet, was der Partner und später die Jungen nutzen.</a:t>
            </a:r>
          </a:p>
          <a:p>
            <a:endParaRPr lang="de-CH" dirty="0"/>
          </a:p>
          <a:p>
            <a:endParaRPr lang="de-CH" dirty="0"/>
          </a:p>
          <a:p>
            <a:r>
              <a:rPr lang="de-CH" dirty="0"/>
              <a:t>Bild: Bernard Dupont</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22</a:t>
            </a:fld>
            <a:endParaRPr lang="de-CH"/>
          </a:p>
        </p:txBody>
      </p:sp>
    </p:spTree>
    <p:extLst>
      <p:ext uri="{BB962C8B-B14F-4D97-AF65-F5344CB8AC3E}">
        <p14:creationId xmlns:p14="http://schemas.microsoft.com/office/powerpoint/2010/main" val="4062452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Je nach Wetter beginnt die Brut meistens im Mai, wobei in der Regel 5-6 Eier gelegt werden. Bis Ende Juli werden oft 2 Jahresbruten durchgeführt. Dabei kann der Abstand zwischen den 2 Bruten so eng sein, dass noch nicht mal alle Jungen geschlüpft sind (Überschneidung) oder zumindest bevor sie selbstständig sind (Schachtelbrut).</a:t>
            </a:r>
          </a:p>
          <a:p>
            <a:endParaRPr lang="de-CH" dirty="0"/>
          </a:p>
          <a:p>
            <a:endParaRPr lang="de-CH" dirty="0"/>
          </a:p>
          <a:p>
            <a:r>
              <a:rPr lang="de-CH" dirty="0"/>
              <a:t>Bild: Bernard Dupont</a:t>
            </a:r>
          </a:p>
        </p:txBody>
      </p:sp>
      <p:sp>
        <p:nvSpPr>
          <p:cNvPr id="4" name="Foliennummernplatzhalter 3"/>
          <p:cNvSpPr>
            <a:spLocks noGrp="1"/>
          </p:cNvSpPr>
          <p:nvPr>
            <p:ph type="sldNum" sz="quarter" idx="5"/>
          </p:nvPr>
        </p:nvSpPr>
        <p:spPr/>
        <p:txBody>
          <a:bodyPr/>
          <a:lstStyle/>
          <a:p>
            <a:fld id="{8092378F-6CB0-4B76-A4DF-120CC0F0540F}" type="slidenum">
              <a:rPr lang="de-CH" smtClean="0"/>
              <a:t>23</a:t>
            </a:fld>
            <a:endParaRPr lang="de-CH"/>
          </a:p>
        </p:txBody>
      </p:sp>
    </p:spTree>
    <p:extLst>
      <p:ext uri="{BB962C8B-B14F-4D97-AF65-F5344CB8AC3E}">
        <p14:creationId xmlns:p14="http://schemas.microsoft.com/office/powerpoint/2010/main" val="1961208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Beide Partner wechseln sich mit der Brut ab und bauen fleissig weiter am Nest. Die Kuhle und das </a:t>
            </a:r>
            <a:r>
              <a:rPr lang="de-CH" dirty="0" err="1"/>
              <a:t>Buachgefieder</a:t>
            </a:r>
            <a:r>
              <a:rPr lang="de-CH" dirty="0"/>
              <a:t> halten die Eier trotz der nassen Umgebung warm. Sollte ein Altvogel einmal flüchten müssen bzw. in Alarmstimmung sein, deckt er die Eier noch schnell mit Vegetation zu um sie zu tarnen.</a:t>
            </a:r>
          </a:p>
          <a:p>
            <a:endParaRPr lang="de-CH" dirty="0"/>
          </a:p>
          <a:p>
            <a:endParaRPr lang="de-CH" dirty="0"/>
          </a:p>
          <a:p>
            <a:r>
              <a:rPr lang="de-CH" dirty="0"/>
              <a:t>Bild: Bernard Dupont</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24</a:t>
            </a:fld>
            <a:endParaRPr lang="de-CH"/>
          </a:p>
        </p:txBody>
      </p:sp>
    </p:spTree>
    <p:extLst>
      <p:ext uri="{BB962C8B-B14F-4D97-AF65-F5344CB8AC3E}">
        <p14:creationId xmlns:p14="http://schemas.microsoft.com/office/powerpoint/2010/main" val="4109687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Nach ca. 3 Wochen schlüpfen die Jungen und bleiben die ersten Tage noch am Nest, wo sie vom nichtbrütenden Elternteil gefüttert werden. Schon mit 4 Tagen geht es dann aber ab ins Nass.</a:t>
            </a:r>
          </a:p>
          <a:p>
            <a:endParaRPr lang="de-CH" dirty="0"/>
          </a:p>
          <a:p>
            <a:endParaRPr lang="de-CH" dirty="0"/>
          </a:p>
          <a:p>
            <a:r>
              <a:rPr lang="de-CH" dirty="0"/>
              <a:t>Bild: Volker Jungbluth</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25</a:t>
            </a:fld>
            <a:endParaRPr lang="de-CH"/>
          </a:p>
        </p:txBody>
      </p:sp>
    </p:spTree>
    <p:extLst>
      <p:ext uri="{BB962C8B-B14F-4D97-AF65-F5344CB8AC3E}">
        <p14:creationId xmlns:p14="http://schemas.microsoft.com/office/powerpoint/2010/main" val="2971004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Gerade am Anfang suchen sie aber noch oft Zuflucht auf dem Rücken der Eltern. Mit 20 Tagen sind sie dann schon alleine unterwegs, kommen nachts aber noch zurück zum Nest. Mit 44 bis 48 Tagen sind sie dann flügge. </a:t>
            </a:r>
          </a:p>
          <a:p>
            <a:endParaRPr lang="de-CH" dirty="0"/>
          </a:p>
          <a:p>
            <a:r>
              <a:rPr lang="de-CH" dirty="0"/>
              <a:t>Man sieht noch Reste der Jungenfärbung, aber erahnt schon die erwachsene Gestalt. In wenigen Wochen wird es ins erste Schlichtkleid wechseln.</a:t>
            </a:r>
          </a:p>
          <a:p>
            <a:endParaRPr lang="de-CH" dirty="0"/>
          </a:p>
          <a:p>
            <a:endParaRPr lang="de-CH" dirty="0"/>
          </a:p>
          <a:p>
            <a:r>
              <a:rPr lang="de-CH" dirty="0"/>
              <a:t>Bild: Augustin </a:t>
            </a:r>
            <a:r>
              <a:rPr lang="de-CH" dirty="0" err="1"/>
              <a:t>Povedano</a:t>
            </a: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26</a:t>
            </a:fld>
            <a:endParaRPr lang="de-CH"/>
          </a:p>
        </p:txBody>
      </p:sp>
    </p:spTree>
    <p:extLst>
      <p:ext uri="{BB962C8B-B14F-4D97-AF65-F5344CB8AC3E}">
        <p14:creationId xmlns:p14="http://schemas.microsoft.com/office/powerpoint/2010/main" val="3979975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noch eine Reihe an Impressionen aus einer hervorragenden Bilderserie von Volker Jungbluth.</a:t>
            </a:r>
          </a:p>
          <a:p>
            <a:endParaRPr lang="de-CH" dirty="0"/>
          </a:p>
          <a:p>
            <a:r>
              <a:rPr lang="de-CH" dirty="0"/>
              <a:t>Während der eine Partner die frisch geschlüpften Jungen warm hält, bringt der andere Futter ans Nest.</a:t>
            </a:r>
          </a:p>
          <a:p>
            <a:endParaRPr lang="de-CH" dirty="0"/>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27</a:t>
            </a:fld>
            <a:endParaRPr lang="de-CH"/>
          </a:p>
        </p:txBody>
      </p:sp>
    </p:spTree>
    <p:extLst>
      <p:ext uri="{BB962C8B-B14F-4D97-AF65-F5344CB8AC3E}">
        <p14:creationId xmlns:p14="http://schemas.microsoft.com/office/powerpoint/2010/main" val="3459724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junge Zwergtaucher versucht sich an einer grossen Heidelibelle.</a:t>
            </a:r>
          </a:p>
          <a:p>
            <a:endParaRPr lang="de-CH" dirty="0"/>
          </a:p>
          <a:p>
            <a:endParaRPr lang="de-CH" dirty="0"/>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28</a:t>
            </a:fld>
            <a:endParaRPr lang="de-CH"/>
          </a:p>
        </p:txBody>
      </p:sp>
    </p:spTree>
    <p:extLst>
      <p:ext uri="{BB962C8B-B14F-4D97-AF65-F5344CB8AC3E}">
        <p14:creationId xmlns:p14="http://schemas.microsoft.com/office/powerpoint/2010/main" val="1573763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Ausnahmsweise hat der Zwergtaucher einen Frosch erwischt, der fachmännisch für die Jungen zerlegt wird.</a:t>
            </a:r>
          </a:p>
          <a:p>
            <a:endParaRPr lang="de-CH" dirty="0"/>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29</a:t>
            </a:fld>
            <a:endParaRPr lang="de-CH"/>
          </a:p>
        </p:txBody>
      </p:sp>
    </p:spTree>
    <p:extLst>
      <p:ext uri="{BB962C8B-B14F-4D97-AF65-F5344CB8AC3E}">
        <p14:creationId xmlns:p14="http://schemas.microsoft.com/office/powerpoint/2010/main" val="1177126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Neben dem Zwergtaucher kann man in der Schweiz noch 4 andere Lappentaucher beobachten. Allerdings ist nur der weit verbreitete Haubentaucher ein Brutvogel. </a:t>
            </a:r>
          </a:p>
          <a:p>
            <a:endParaRPr lang="de-CH" dirty="0"/>
          </a:p>
          <a:p>
            <a:r>
              <a:rPr lang="de-CH" dirty="0"/>
              <a:t>Die anderen 3 Lappentaucher überwintern bei uns und sind dann normal im Schlichtkleid anzutreffen.</a:t>
            </a:r>
          </a:p>
          <a:p>
            <a:endParaRPr lang="de-CH" dirty="0"/>
          </a:p>
          <a:p>
            <a:r>
              <a:rPr lang="de-CH" dirty="0"/>
              <a:t>Alle Lappentaucher sind bestens ans Leben im Wasser angepasst: dichtes Gefieder, gute Wasserlage durch breiten Körper, Spaltschwimmfüsse, am Körperende liegende Beine (Heckantrieb), Stromlinienform bei angelegtem Gefieder =&gt; exzellenter Taucher</a:t>
            </a:r>
          </a:p>
        </p:txBody>
      </p:sp>
      <p:sp>
        <p:nvSpPr>
          <p:cNvPr id="4" name="Foliennummernplatzhalter 3"/>
          <p:cNvSpPr>
            <a:spLocks noGrp="1"/>
          </p:cNvSpPr>
          <p:nvPr>
            <p:ph type="sldNum" sz="quarter" idx="5"/>
          </p:nvPr>
        </p:nvSpPr>
        <p:spPr/>
        <p:txBody>
          <a:bodyPr/>
          <a:lstStyle/>
          <a:p>
            <a:fld id="{8092378F-6CB0-4B76-A4DF-120CC0F0540F}" type="slidenum">
              <a:rPr lang="de-CH" smtClean="0"/>
              <a:t>3</a:t>
            </a:fld>
            <a:endParaRPr lang="de-CH"/>
          </a:p>
        </p:txBody>
      </p:sp>
    </p:spTree>
    <p:extLst>
      <p:ext uri="{BB962C8B-B14F-4D97-AF65-F5344CB8AC3E}">
        <p14:creationId xmlns:p14="http://schemas.microsoft.com/office/powerpoint/2010/main" val="1813981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Tauchen können die Jungen schon sehr schnell, auch wenn sie anfangs manchmal noch etwas unbeholfen sind.</a:t>
            </a:r>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30</a:t>
            </a:fld>
            <a:endParaRPr lang="de-CH"/>
          </a:p>
        </p:txBody>
      </p:sp>
    </p:spTree>
    <p:extLst>
      <p:ext uri="{BB962C8B-B14F-4D97-AF65-F5344CB8AC3E}">
        <p14:creationId xmlns:p14="http://schemas.microsoft.com/office/powerpoint/2010/main" val="231023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Auch Federn oder kleine Steinchen werden ab und an verschluckt. Eventuell hilft dies bei der Verdauung.</a:t>
            </a:r>
          </a:p>
          <a:p>
            <a:endParaRPr lang="de-CH" dirty="0"/>
          </a:p>
          <a:p>
            <a:endParaRPr lang="de-CH" dirty="0"/>
          </a:p>
          <a:p>
            <a:r>
              <a:rPr lang="de-CH" dirty="0"/>
              <a:t>Bild: Volker Jungbluth</a:t>
            </a:r>
          </a:p>
        </p:txBody>
      </p:sp>
      <p:sp>
        <p:nvSpPr>
          <p:cNvPr id="4" name="Foliennummernplatzhalter 3"/>
          <p:cNvSpPr>
            <a:spLocks noGrp="1"/>
          </p:cNvSpPr>
          <p:nvPr>
            <p:ph type="sldNum" sz="quarter" idx="5"/>
          </p:nvPr>
        </p:nvSpPr>
        <p:spPr/>
        <p:txBody>
          <a:bodyPr/>
          <a:lstStyle/>
          <a:p>
            <a:fld id="{8092378F-6CB0-4B76-A4DF-120CC0F0540F}" type="slidenum">
              <a:rPr lang="de-CH" smtClean="0"/>
              <a:t>31</a:t>
            </a:fld>
            <a:endParaRPr lang="de-CH"/>
          </a:p>
        </p:txBody>
      </p:sp>
    </p:spTree>
    <p:extLst>
      <p:ext uri="{BB962C8B-B14F-4D97-AF65-F5344CB8AC3E}">
        <p14:creationId xmlns:p14="http://schemas.microsoft.com/office/powerpoint/2010/main" val="2742827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Aber wie steht es denn nun um den Zwergtaucher in der Schweiz?</a:t>
            </a:r>
          </a:p>
          <a:p>
            <a:endParaRPr lang="de-CH" dirty="0"/>
          </a:p>
          <a:p>
            <a:r>
              <a:rPr lang="de-CH" dirty="0"/>
              <a:t>Nach einem Rückgang in den 80er und 90er Jahren ist der Bestand seit 2000 recht stabil und hat in den letzten Jahren wieder leicht zugenommen. Mildere Winter und die Besiedelung neu geschaffener Kleingewässer dürften dies unterstützt haben. Schwierig für die Erfassung ist sicher die heimliche Lebensweise während der Brut, was z.T. die Schwankungen erklärt.</a:t>
            </a:r>
          </a:p>
          <a:p>
            <a:endParaRPr lang="de-CH" dirty="0"/>
          </a:p>
          <a:p>
            <a:r>
              <a:rPr lang="de-CH" dirty="0"/>
              <a:t>Brutbestandsindex: 100 ist der Mittelwert über den gezeigten Zeitraum. 120 läge dann z.B. 20% über dem Mittelwert.</a:t>
            </a:r>
          </a:p>
          <a:p>
            <a:endParaRPr lang="de-CH" dirty="0"/>
          </a:p>
          <a:p>
            <a:r>
              <a:rPr lang="de-CH" dirty="0"/>
              <a:t>Die Daten der Winterzählung gehen noch länger zurück und hier sieht man den Rückgang der Zahlen deutlich. Zwergtaucher sind im Winter viel besser auf der offenen Wasserfläche zu sehen und können gut gezählt werden. Natürlich muss man auch beachten, dass zu der Zeit Wintergäste in der Schweiz sind.</a:t>
            </a:r>
          </a:p>
          <a:p>
            <a:endParaRPr lang="de-CH" dirty="0"/>
          </a:p>
          <a:p>
            <a:r>
              <a:rPr lang="de-CH" dirty="0"/>
              <a:t>Der Zwergtaucher wurde aufgrund des leicht positiven Trends in der neuen Roten Liste von Verletzlich (VU) auf Potenziell Gefährdet (NT) heruntergestuft. Aber sie profitieren und sind angewiesen auf geeignete Pflege- und Schutzmassnahmen in Feuchtgebieten.</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32</a:t>
            </a:fld>
            <a:endParaRPr lang="de-CH"/>
          </a:p>
        </p:txBody>
      </p:sp>
    </p:spTree>
    <p:extLst>
      <p:ext uri="{BB962C8B-B14F-4D97-AF65-F5344CB8AC3E}">
        <p14:creationId xmlns:p14="http://schemas.microsoft.com/office/powerpoint/2010/main" val="912962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Wenn in harten Winter viele Gewässer zufrieren, erfahren die Zwergtaucherbestände oft merkliche Einbussen. Auch der Hecht oder Wels stellt vor allem den Jungen nach, weshalb sie stark mit diesen Fischen besetzte Gewässer oft meiden. Auch Hochwasser oder Starkregenfälle verursachen immer wieder ein Fehlschlagen der Brut.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Seit 1850 sind 90% der Schweizer Feuchtgebiete zerstört worden. Obwohl z.B. die Moore hierzulande seit 1987 unter Bundesverfassungsschutz stehen, gehen die quantitativen und qualitativen Verluste weiter. Auch bei den Fliessgewässern lässt es oft zu wünschen übrig; vor allem viele Unter- und Mittelläufe der Flüsse sind oft strukturarm und stark von Menschen beeinträchtigt.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Zunahme von Störungen an Brutplätzen durch Angler, Badegäste, Kanuten, Stand-Up-Paddler...</a:t>
            </a:r>
          </a:p>
          <a:p>
            <a:endParaRPr lang="de-CH" dirty="0"/>
          </a:p>
          <a:p>
            <a:r>
              <a:rPr lang="de-CH" dirty="0"/>
              <a:t>Die Wasserqualität ist an vielen Orten seit den 80er und 90er Jahren gestiegen (Einsatz von Kläranlagen, Verbot von Phosphat in Waschmitteln,...). Aber auch heute ist der Phosphor- und Nitrateintrag durch Auswaschung aus den Böden zum Teil noch stark. Auch von der Landwirtschaft werden gerade in Gebieten mit verstärkter </a:t>
            </a:r>
            <a:r>
              <a:rPr lang="de-CH" dirty="0" err="1"/>
              <a:t>Viehmast</a:t>
            </a:r>
            <a:r>
              <a:rPr lang="de-CH" dirty="0"/>
              <a:t> durch Gülleeintrag noch zu viel Nährstoffe eingetragen. Gerade Gewässerorganismen sind bei Pestiziden oft sehr empfindlich. In 5 Fliessgewässern wurden über 104 verschiedene Pestizide nachgewiesen, bei 31 überstiegen sie die Grenzwerte der Gewässerschutzverordnung.</a:t>
            </a:r>
          </a:p>
          <a:p>
            <a:endParaRPr lang="de-CH" dirty="0"/>
          </a:p>
          <a:p>
            <a:endParaRPr lang="de-CH" dirty="0"/>
          </a:p>
          <a:p>
            <a:endParaRPr lang="de-CH" dirty="0"/>
          </a:p>
          <a:p>
            <a:r>
              <a:rPr lang="de-CH" dirty="0"/>
              <a:t>Mehr zur Wasserqualität und dem Zustand der Feuchtgebiete hier</a:t>
            </a:r>
          </a:p>
          <a:p>
            <a:r>
              <a:rPr lang="de-CH" dirty="0"/>
              <a:t>https://</a:t>
            </a:r>
            <a:r>
              <a:rPr lang="de-CH" dirty="0" err="1"/>
              <a:t>www.birdlife.ch</a:t>
            </a:r>
            <a:r>
              <a:rPr lang="de-CH" dirty="0"/>
              <a:t>/de/</a:t>
            </a:r>
            <a:r>
              <a:rPr lang="de-CH" dirty="0" err="1"/>
              <a:t>content</a:t>
            </a:r>
            <a:r>
              <a:rPr lang="de-CH" dirty="0"/>
              <a:t>/</a:t>
            </a:r>
            <a:r>
              <a:rPr lang="de-CH" dirty="0" err="1"/>
              <a:t>gewaesser</a:t>
            </a:r>
            <a:r>
              <a:rPr lang="de-CH" dirty="0"/>
              <a:t>-moore</a:t>
            </a:r>
          </a:p>
          <a:p>
            <a:r>
              <a:rPr lang="de-CH" dirty="0"/>
              <a:t>https://</a:t>
            </a:r>
            <a:r>
              <a:rPr lang="de-CH" dirty="0" err="1"/>
              <a:t>naturwissenschaften.ch</a:t>
            </a:r>
            <a:r>
              <a:rPr lang="de-CH" dirty="0"/>
              <a:t>/</a:t>
            </a:r>
            <a:r>
              <a:rPr lang="de-CH" dirty="0" err="1"/>
              <a:t>water-explained</a:t>
            </a:r>
            <a:r>
              <a:rPr lang="de-CH" dirty="0"/>
              <a:t>/</a:t>
            </a:r>
            <a:r>
              <a:rPr lang="de-CH" dirty="0" err="1"/>
              <a:t>water_quality</a:t>
            </a:r>
            <a:endParaRPr lang="de-CH" dirty="0"/>
          </a:p>
          <a:p>
            <a:r>
              <a:rPr lang="de-CH" dirty="0"/>
              <a:t>https://</a:t>
            </a:r>
            <a:r>
              <a:rPr lang="de-CH" dirty="0" err="1"/>
              <a:t>www.vogelwarte.ch</a:t>
            </a:r>
            <a:r>
              <a:rPr lang="de-CH" dirty="0"/>
              <a:t>/</a:t>
            </a:r>
            <a:r>
              <a:rPr lang="de-CH" dirty="0" err="1"/>
              <a:t>modx</a:t>
            </a:r>
            <a:r>
              <a:rPr lang="de-CH" dirty="0"/>
              <a:t>/de/</a:t>
            </a:r>
            <a:r>
              <a:rPr lang="de-CH" dirty="0" err="1"/>
              <a:t>atlas</a:t>
            </a:r>
            <a:r>
              <a:rPr lang="de-CH" dirty="0"/>
              <a:t>/</a:t>
            </a:r>
            <a:r>
              <a:rPr lang="de-CH" dirty="0" err="1"/>
              <a:t>entwicklung</a:t>
            </a:r>
            <a:r>
              <a:rPr lang="de-CH" dirty="0"/>
              <a:t>/</a:t>
            </a:r>
            <a:r>
              <a:rPr lang="de-CH" dirty="0" err="1"/>
              <a:t>gewaesser</a:t>
            </a:r>
            <a:r>
              <a:rPr lang="de-CH" dirty="0"/>
              <a:t>-und-</a:t>
            </a:r>
            <a:r>
              <a:rPr lang="de-CH" dirty="0" err="1"/>
              <a:t>feuchtgebiet</a:t>
            </a:r>
            <a:endParaRPr lang="de-CH" dirty="0"/>
          </a:p>
          <a:p>
            <a:endParaRPr lang="de-CH" dirty="0"/>
          </a:p>
          <a:p>
            <a:r>
              <a:rPr lang="de-CH" dirty="0"/>
              <a:t>Bild: Christa Glauser</a:t>
            </a:r>
          </a:p>
        </p:txBody>
      </p:sp>
      <p:sp>
        <p:nvSpPr>
          <p:cNvPr id="4" name="Foliennummernplatzhalter 3"/>
          <p:cNvSpPr>
            <a:spLocks noGrp="1"/>
          </p:cNvSpPr>
          <p:nvPr>
            <p:ph type="sldNum" sz="quarter" idx="5"/>
          </p:nvPr>
        </p:nvSpPr>
        <p:spPr/>
        <p:txBody>
          <a:bodyPr/>
          <a:lstStyle/>
          <a:p>
            <a:fld id="{8092378F-6CB0-4B76-A4DF-120CC0F0540F}" type="slidenum">
              <a:rPr lang="de-CH" smtClean="0"/>
              <a:t>33</a:t>
            </a:fld>
            <a:endParaRPr lang="de-CH"/>
          </a:p>
        </p:txBody>
      </p:sp>
    </p:spTree>
    <p:extLst>
      <p:ext uri="{BB962C8B-B14F-4D97-AF65-F5344CB8AC3E}">
        <p14:creationId xmlns:p14="http://schemas.microsoft.com/office/powerpoint/2010/main" val="2778160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Was können wir tun: Dinge angehen und für eine bessere Zukunft planen.</a:t>
            </a:r>
          </a:p>
          <a:p>
            <a:endParaRPr lang="de-CH" dirty="0"/>
          </a:p>
          <a:p>
            <a:r>
              <a:rPr lang="de-CH" dirty="0"/>
              <a:t>Die Ökologische Infrastruktur, das Jahrhundertprojekt, steht für eine nachhaltige, zukunftsorientierte Planung unserer Landschaft. Hierfür müssen die bestehenden, wertvollen Flächen (Kerngebiete) ausgebaut und geschützt werden. Vernetzungsgebiete dienen dem Austausch und der Verknüpfung zwischen diesen Gebieten. Diese sind je nach Lebensraum unterschiedlich, aber bestehen oft aus sog. Trittsteinen, unterstützt von speziellen Artenförderungsmassnahmen.</a:t>
            </a:r>
          </a:p>
        </p:txBody>
      </p:sp>
      <p:sp>
        <p:nvSpPr>
          <p:cNvPr id="4" name="Foliennummernplatzhalter 3"/>
          <p:cNvSpPr>
            <a:spLocks noGrp="1"/>
          </p:cNvSpPr>
          <p:nvPr>
            <p:ph type="sldNum" sz="quarter" idx="5"/>
          </p:nvPr>
        </p:nvSpPr>
        <p:spPr/>
        <p:txBody>
          <a:bodyPr/>
          <a:lstStyle/>
          <a:p>
            <a:fld id="{8092378F-6CB0-4B76-A4DF-120CC0F0540F}" type="slidenum">
              <a:rPr lang="de-CH" smtClean="0"/>
              <a:t>34</a:t>
            </a:fld>
            <a:endParaRPr lang="de-CH"/>
          </a:p>
        </p:txBody>
      </p:sp>
    </p:spTree>
    <p:extLst>
      <p:ext uri="{BB962C8B-B14F-4D97-AF65-F5344CB8AC3E}">
        <p14:creationId xmlns:p14="http://schemas.microsoft.com/office/powerpoint/2010/main" val="1537866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Die Ökologische Infrastruktur muss man jeweils gesondert für bestimmte Ebenen betrachten. Ein vernetzter, naturnaher Wald hat andere Ansprüche als ein Feuchtgebiet. </a:t>
            </a:r>
          </a:p>
          <a:p>
            <a:endParaRPr lang="de-CH" dirty="0"/>
          </a:p>
          <a:p>
            <a:r>
              <a:rPr lang="de-CH" dirty="0"/>
              <a:t>Aber es ist jetzt wichtig zu planen, wie wir ein ökologisches Netzwerk mit den unterschiedlichen Ansprüchen aufbauen können.</a:t>
            </a:r>
          </a:p>
          <a:p>
            <a:endParaRPr lang="de-CH" dirty="0"/>
          </a:p>
          <a:p>
            <a:endParaRPr lang="de-CH" dirty="0"/>
          </a:p>
          <a:p>
            <a:r>
              <a:rPr lang="de-CH" dirty="0"/>
              <a:t>Auf der Ökol. Infrastruktur Seite von BirdLife Schweiz gibt es Merkblätter zum Aufbau der einzelnen Ebenen und weitere Informationen.</a:t>
            </a:r>
          </a:p>
        </p:txBody>
      </p:sp>
      <p:sp>
        <p:nvSpPr>
          <p:cNvPr id="4" name="Foliennummernplatzhalter 3"/>
          <p:cNvSpPr>
            <a:spLocks noGrp="1"/>
          </p:cNvSpPr>
          <p:nvPr>
            <p:ph type="sldNum" sz="quarter" idx="5"/>
          </p:nvPr>
        </p:nvSpPr>
        <p:spPr/>
        <p:txBody>
          <a:bodyPr/>
          <a:lstStyle/>
          <a:p>
            <a:fld id="{8092378F-6CB0-4B76-A4DF-120CC0F0540F}" type="slidenum">
              <a:rPr lang="de-CH" smtClean="0"/>
              <a:t>35</a:t>
            </a:fld>
            <a:endParaRPr lang="de-CH"/>
          </a:p>
        </p:txBody>
      </p:sp>
    </p:spTree>
    <p:extLst>
      <p:ext uri="{BB962C8B-B14F-4D97-AF65-F5344CB8AC3E}">
        <p14:creationId xmlns:p14="http://schemas.microsoft.com/office/powerpoint/2010/main" val="24298828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Hier ist ein theoretischer Ansatz wie man eine Vernetzung für die Dunkelblaue Ebene (Stillgewässer) planen könnte.</a:t>
            </a:r>
          </a:p>
          <a:p>
            <a:endParaRPr lang="de-CH" dirty="0"/>
          </a:p>
          <a:p>
            <a:r>
              <a:rPr lang="de-CH" sz="1200" b="0" i="0" u="none" strike="noStrike" kern="1200" dirty="0">
                <a:solidFill>
                  <a:schemeClr val="tx1"/>
                </a:solidFill>
                <a:effectLst/>
                <a:latin typeface="+mn-lt"/>
                <a:ea typeface="+mn-ea"/>
                <a:cs typeface="+mn-cs"/>
              </a:rPr>
              <a:t>Als Planungsgrundlage braucht es ein aktuelles Inventar der vorhandenen Naturwerte: Bestehende Kerngebiete (= Schutzgebiete) und andere wertvolle Lebensräume, die bisher noch nicht als Schutzgebiet geschützt sind. Informationen zu Zielarten helfen dabei zu identifizieren, wo es ausserdem noch Kerngebiete oder Vernetzungsgebiete bedarf.</a:t>
            </a:r>
          </a:p>
          <a:p>
            <a:r>
              <a:rPr lang="de-CH" sz="1200" b="0" i="0" u="none" strike="noStrike" kern="1200" dirty="0">
                <a:solidFill>
                  <a:schemeClr val="tx1"/>
                </a:solidFill>
                <a:effectLst/>
                <a:latin typeface="+mn-lt"/>
                <a:ea typeface="+mn-ea"/>
                <a:cs typeface="+mn-cs"/>
              </a:rPr>
              <a:t>Die geschützten und schützenswerten (aber bisher noch nicht gesicherten) Flächen stellen den derzeitigen IST-Zustand dar. Dieser Zustand ist jedoch das Resultat jahrzehntelanger Verluste an wertvollen Flächen. </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Der IST-Zustand ist nicht ausreichend, um die Biodiversität langfristig zu schützen. Es braucht eine Erweiterung der Kerngebietsflächen um den SOLL-Zustand zu erreichen, also den Anteil an schutzwürdigen Flächen zu erreichen, die in der Schweiz mindestens nötig sind, um ihre Arten und Lebensräume zu sichern.</a:t>
            </a:r>
          </a:p>
          <a:p>
            <a:r>
              <a:rPr lang="de-CH" sz="1200" kern="1200" dirty="0">
                <a:solidFill>
                  <a:schemeClr val="tx1"/>
                </a:solidFill>
                <a:effectLst/>
                <a:latin typeface="+mn-lt"/>
                <a:ea typeface="+mn-ea"/>
                <a:cs typeface="+mn-cs"/>
              </a:rPr>
              <a:t>Für eine funktionierende Ökologische Infrastruktur braucht es zudem neben bestehenden Vernetzungsgebieten zwingend zusätzliche Vernetzungsgebiete (NETZ).</a:t>
            </a:r>
            <a:r>
              <a:rPr lang="de-CH" sz="1200" b="0" i="0" u="none" strike="noStrike" kern="1200" dirty="0">
                <a:solidFill>
                  <a:schemeClr val="tx1"/>
                </a:solidFill>
                <a:effectLst/>
                <a:latin typeface="+mn-lt"/>
                <a:ea typeface="+mn-ea"/>
                <a:cs typeface="+mn-cs"/>
              </a:rPr>
              <a:t> Vernetzungsgebiete (Trittsteinelemente und naturnah bewirtschaftete Flächen) verbinden die Kerngebiete.</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Lücken in der Vernetzung müssen identifiziert werden und hier die Landschaft so gestaltet werden, dass zusätzliche Vernetzungsgebiete entstehen können (Trittsteine schaffen, Lebensräume in erreichbaren Distanzen sichern und Hindernissen ausräumen oder überbrückbar machen).</a:t>
            </a:r>
          </a:p>
          <a:p>
            <a:endParaRPr lang="de-CH" sz="1200" b="0" i="0" u="none" strike="noStrike" kern="1200" dirty="0">
              <a:solidFill>
                <a:schemeClr val="tx1"/>
              </a:solidFill>
              <a:effectLst/>
              <a:latin typeface="+mn-lt"/>
              <a:ea typeface="+mn-ea"/>
              <a:cs typeface="+mn-cs"/>
            </a:endParaRPr>
          </a:p>
          <a:p>
            <a:r>
              <a:rPr lang="de-CH" sz="1200" b="0" i="0" u="none" strike="noStrike" kern="1200" dirty="0">
                <a:solidFill>
                  <a:schemeClr val="tx1"/>
                </a:solidFill>
                <a:effectLst/>
                <a:latin typeface="+mn-lt"/>
                <a:ea typeface="+mn-ea"/>
                <a:cs typeface="+mn-cs"/>
              </a:rPr>
              <a:t>Weitere Informationen dazu bei der Fachgruppe Ökologische Infrastruktur: https://</a:t>
            </a:r>
            <a:r>
              <a:rPr lang="de-CH" sz="1200" b="0" i="0" u="none" strike="noStrike" kern="1200" dirty="0" err="1">
                <a:solidFill>
                  <a:schemeClr val="tx1"/>
                </a:solidFill>
                <a:effectLst/>
                <a:latin typeface="+mn-lt"/>
                <a:ea typeface="+mn-ea"/>
                <a:cs typeface="+mn-cs"/>
              </a:rPr>
              <a:t>www.oekologische-infrastruktur.ch</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sites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default</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files</a:t>
            </a:r>
            <a:r>
              <a:rPr lang="de-CH" sz="1200" b="0" i="0" u="none" strike="noStrike" kern="1200" dirty="0">
                <a:solidFill>
                  <a:schemeClr val="tx1"/>
                </a:solidFill>
                <a:effectLst/>
                <a:latin typeface="+mn-lt"/>
                <a:ea typeface="+mn-ea"/>
                <a:cs typeface="+mn-cs"/>
              </a:rPr>
              <a:t>/</a:t>
            </a:r>
            <a:r>
              <a:rPr lang="de-CH" sz="1200" b="0" i="0" u="none" strike="noStrike" kern="1200" dirty="0" err="1">
                <a:solidFill>
                  <a:schemeClr val="tx1"/>
                </a:solidFill>
                <a:effectLst/>
                <a:latin typeface="+mn-lt"/>
                <a:ea typeface="+mn-ea"/>
                <a:cs typeface="+mn-cs"/>
              </a:rPr>
              <a:t>documents</a:t>
            </a:r>
            <a:r>
              <a:rPr lang="de-CH" sz="1200" b="0" i="0" u="none" strike="noStrike" kern="1200" dirty="0">
                <a:solidFill>
                  <a:schemeClr val="tx1"/>
                </a:solidFill>
                <a:effectLst/>
                <a:latin typeface="+mn-lt"/>
                <a:ea typeface="+mn-ea"/>
                <a:cs typeface="+mn-cs"/>
              </a:rPr>
              <a:t>/FG_Positionspapier_Sicherung_%C3%96I_D.pdf</a:t>
            </a:r>
          </a:p>
          <a:p>
            <a:endParaRPr lang="de-CH" sz="1200" b="1" i="0" u="none" strike="noStrike"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8092378F-6CB0-4B76-A4DF-120CC0F0540F}" type="slidenum">
              <a:rPr lang="de-CH" smtClean="0"/>
              <a:t>36</a:t>
            </a:fld>
            <a:endParaRPr lang="de-CH"/>
          </a:p>
        </p:txBody>
      </p:sp>
    </p:spTree>
    <p:extLst>
      <p:ext uri="{BB962C8B-B14F-4D97-AF65-F5344CB8AC3E}">
        <p14:creationId xmlns:p14="http://schemas.microsoft.com/office/powerpoint/2010/main" val="593380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 abwechslungsreicher und voller Strukturvielfalt eine Landschaft ist, desto mehr Kleinstlebensräume und Potential hat sie. Dies wirkt sich direkt auf die Biodiversität und Anzahl der Lebewesen aus.</a:t>
            </a:r>
          </a:p>
          <a:p>
            <a:endParaRPr lang="de-CH" dirty="0"/>
          </a:p>
          <a:p>
            <a:r>
              <a:rPr lang="de-CH" dirty="0"/>
              <a:t>Was in der Kulturlandschaft gilt, trifft auch für Feuchtgebiete zu. Ein Gewässer muss abwechslungsreich und gut strukturiert sein. Flüsse müssen ihr natürliches Flussbett zurück gewinnen und mit Auwäldern- und Flutflächen wieder ihre ökologische Hochwasserfunktion einnehmen. (Im Bild die vorbildliche Aufwertung der Auenlandschaft um die </a:t>
            </a:r>
            <a:r>
              <a:rPr lang="de-CH" dirty="0" err="1"/>
              <a:t>Thurmündung</a:t>
            </a:r>
            <a:r>
              <a:rPr lang="de-CH" dirty="0"/>
              <a:t>, ZH)</a:t>
            </a:r>
          </a:p>
          <a:p>
            <a:endParaRPr lang="de-CH" dirty="0"/>
          </a:p>
          <a:p>
            <a:endParaRPr lang="de-CH" dirty="0"/>
          </a:p>
          <a:p>
            <a:r>
              <a:rPr lang="de-CH" dirty="0"/>
              <a:t>Grafik: Umwelt in der Schweiz, 1997</a:t>
            </a:r>
          </a:p>
          <a:p>
            <a:r>
              <a:rPr lang="de-CH" dirty="0"/>
              <a:t>Bild: AWEL Kanton Zürich, Marc Autenrieth</a:t>
            </a:r>
          </a:p>
        </p:txBody>
      </p:sp>
      <p:sp>
        <p:nvSpPr>
          <p:cNvPr id="4" name="Foliennummernplatzhalter 3"/>
          <p:cNvSpPr>
            <a:spLocks noGrp="1"/>
          </p:cNvSpPr>
          <p:nvPr>
            <p:ph type="sldNum" sz="quarter" idx="5"/>
          </p:nvPr>
        </p:nvSpPr>
        <p:spPr/>
        <p:txBody>
          <a:bodyPr/>
          <a:lstStyle/>
          <a:p>
            <a:fld id="{8092378F-6CB0-4B76-A4DF-120CC0F0540F}" type="slidenum">
              <a:rPr lang="de-CH" smtClean="0"/>
              <a:t>37</a:t>
            </a:fld>
            <a:endParaRPr lang="de-CH"/>
          </a:p>
        </p:txBody>
      </p:sp>
    </p:spTree>
    <p:extLst>
      <p:ext uri="{BB962C8B-B14F-4D97-AF65-F5344CB8AC3E}">
        <p14:creationId xmlns:p14="http://schemas.microsoft.com/office/powerpoint/2010/main" val="2940551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Gewässer sollten möglichst wieder in ihrer ökologischen Funktion wiederhergestellt werden. Dies betrifft nicht nur Fliessgewässer, sondern auch Kleingewässer und andere Feuchtgebiete wie Moore und Auenlandschaften. Vor allem grosse Revitalisierungsprojekte mit guter Vernetzung bieten hier erfolgreiche Beispiele, wie z.B. die </a:t>
            </a:r>
            <a:r>
              <a:rPr lang="de-CH" dirty="0" err="1"/>
              <a:t>Thurauen</a:t>
            </a:r>
            <a:r>
              <a:rPr lang="de-CH" dirty="0"/>
              <a:t> (ZH), der Auenschutzpark Aargau oder die Innaufwertungen in Graubünden (im Foto Bever).</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Daneben müssen dringend in den letzten Jahrzehnten verloren gegangen Gebiete wiederhergestellt werden und auch komplett neue geschaffen werden. Viele wissenschaftlichen Studien haben immer wieder aufgezeigt, dass wir ca. 30% der Landesfläche auf die eine oder andere Weise der </a:t>
            </a:r>
            <a:r>
              <a:rPr lang="de-CH" dirty="0" err="1"/>
              <a:t>Ökolog</a:t>
            </a:r>
            <a:r>
              <a:rPr lang="de-CH" dirty="0"/>
              <a:t>. Infrastruktur und der Biodiversität widmen müssen, um der Natur eine Chance für die Zukunft zu geben.</a:t>
            </a:r>
          </a:p>
          <a:p>
            <a:endParaRPr lang="de-CH" dirty="0"/>
          </a:p>
          <a:p>
            <a:r>
              <a:rPr lang="de-CH" dirty="0"/>
              <a:t>Dabei ist im Sinne der </a:t>
            </a:r>
            <a:r>
              <a:rPr lang="de-CH" dirty="0" err="1"/>
              <a:t>Ebenenplanung</a:t>
            </a:r>
            <a:r>
              <a:rPr lang="de-CH" dirty="0"/>
              <a:t> auf eine Vernetzung zu achten und in die Planung miteinzubeziehen. Unterschiedliche Arten haben verschiedene Ansprüche, die mitgedacht werden müssen.</a:t>
            </a:r>
          </a:p>
          <a:p>
            <a:endParaRPr lang="de-CH" dirty="0"/>
          </a:p>
          <a:p>
            <a:r>
              <a:rPr lang="de-CH" dirty="0"/>
              <a:t>Der Zwergtaucher nimmt neu geschaffene Gewässer gerne an. So sieht man ihn z.B. immer wieder auf Teichen von Golfplätzen, sofern eine entsprechende naturnahe Gestaltung erfolgte. Bei der Neuanlage empfiehlt es sich unbedingt auch von Anfang an andere Artengruppen wie Amphibien miteinzubeziehen. Weitere Infos </a:t>
            </a:r>
            <a:r>
              <a:rPr lang="de-CH" dirty="0" err="1"/>
              <a:t>z:B</a:t>
            </a:r>
            <a:r>
              <a:rPr lang="de-CH" dirty="0"/>
              <a:t>. hier</a:t>
            </a:r>
          </a:p>
          <a:p>
            <a:r>
              <a:rPr lang="de-CH" dirty="0"/>
              <a:t>https://</a:t>
            </a:r>
            <a:r>
              <a:rPr lang="de-CH" dirty="0" err="1"/>
              <a:t>www.infofauna.ch</a:t>
            </a:r>
            <a:r>
              <a:rPr lang="de-CH" dirty="0"/>
              <a:t>/de/</a:t>
            </a:r>
            <a:r>
              <a:rPr lang="de-CH" dirty="0" err="1"/>
              <a:t>beratungsstellen</a:t>
            </a:r>
            <a:r>
              <a:rPr lang="de-CH" dirty="0"/>
              <a:t>/amphibien-</a:t>
            </a:r>
            <a:r>
              <a:rPr lang="de-CH" dirty="0" err="1"/>
              <a:t>karch</a:t>
            </a:r>
            <a:r>
              <a:rPr lang="de-CH" dirty="0"/>
              <a:t>/</a:t>
            </a:r>
            <a:r>
              <a:rPr lang="de-CH" dirty="0" err="1"/>
              <a:t>foerderung</a:t>
            </a:r>
            <a:r>
              <a:rPr lang="de-CH" dirty="0"/>
              <a:t>/weiherbau</a:t>
            </a:r>
          </a:p>
          <a:p>
            <a:endParaRPr lang="de-CH" dirty="0"/>
          </a:p>
          <a:p>
            <a:r>
              <a:rPr lang="de-CH" dirty="0"/>
              <a:t>Störung an Brutplätzen ist wo immer möglich zu minimieren. Natur braucht Rückzugsräume und gerade während der Brutzeit reagiert nicht nur der Zwergtaucher sehr sensibel. Dies kann durch Information, Besucherlenkung, Schutzzonen und evtl. </a:t>
            </a:r>
            <a:r>
              <a:rPr lang="de-CH" dirty="0" err="1"/>
              <a:t>Rangereinsatz</a:t>
            </a:r>
            <a:r>
              <a:rPr lang="de-CH" dirty="0"/>
              <a:t> erreicht werden.</a:t>
            </a:r>
          </a:p>
          <a:p>
            <a:endParaRPr lang="de-CH" dirty="0"/>
          </a:p>
          <a:p>
            <a:r>
              <a:rPr lang="de-CH" dirty="0"/>
              <a:t>Letztlich muss die Pflege der Gebiete entsprechend der Zielarten und der ökologischen Funktion geplant werden. Für den Zwergtaucher (und viele andere Arten) braucht es zwingend eine ausreichende Ufervegetation. Allerdings sollte darauf geachtet werden, dass gerade Kleingewässer nicht irgendwann verlanden. Weiterhin ist der Besatz mit Raubfischen zu vermeiden</a:t>
            </a:r>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 Gemeinde Bever</a:t>
            </a:r>
          </a:p>
        </p:txBody>
      </p:sp>
      <p:sp>
        <p:nvSpPr>
          <p:cNvPr id="4" name="Foliennummernplatzhalter 3"/>
          <p:cNvSpPr>
            <a:spLocks noGrp="1"/>
          </p:cNvSpPr>
          <p:nvPr>
            <p:ph type="sldNum" sz="quarter" idx="5"/>
          </p:nvPr>
        </p:nvSpPr>
        <p:spPr/>
        <p:txBody>
          <a:bodyPr/>
          <a:lstStyle/>
          <a:p>
            <a:fld id="{8092378F-6CB0-4B76-A4DF-120CC0F0540F}" type="slidenum">
              <a:rPr lang="de-CH" smtClean="0"/>
              <a:t>38</a:t>
            </a:fld>
            <a:endParaRPr lang="de-CH"/>
          </a:p>
        </p:txBody>
      </p:sp>
    </p:spTree>
    <p:extLst>
      <p:ext uri="{BB962C8B-B14F-4D97-AF65-F5344CB8AC3E}">
        <p14:creationId xmlns:p14="http://schemas.microsoft.com/office/powerpoint/2010/main" val="4059356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Das 2011 abgeänderte Gewässerschutzgesetz schreibt eine ökologische Aufwertung von Flüssen, Bächen und Seeufern vor. Hier kann und muss sicher noch mehr Fahrt aufgenommen werden: bisher werden durchschnittlich rund 15 km pro Jahr revitalisiert (Stand 2018). Vorgesehen sind 4000km bis Ende des 21. Jhd.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Der für alle oberflächlichen Gewässer vorgeschriebene Gewässerraum (für Fliess- und stehende Gewässer) ist klar definiert und muss zukünftig verstärkt eingehalten werden. Er ist abhängig von der Sohlenbreite des Gewässers: eine Gewässerbreite bis zu 2m benötigt z.B. einen minimalen Uferstreifen von je 5m. In Schutzgebieten, wo die Förderung der Biodiversität im Vordergrund steht, beträgt dies allerdings 7.5m auf jeder Uferseite. Zusätzlich müssen evtl. noch kantonale Vorgaben berücksichtigt werden.</a:t>
            </a:r>
          </a:p>
          <a:p>
            <a:endParaRPr lang="de-CH" dirty="0"/>
          </a:p>
          <a:p>
            <a:r>
              <a:rPr lang="de-CH" dirty="0"/>
              <a:t>Der Gewässerraum muss zwingend extensiv gestaltet und bewirtschaftet werden, Pestizide und Dünger dürfen nicht eingesetzt werden. Die Landwirte können den Gewässerraum als Biodiversitätsförderfläche (BFF) anmelden.</a:t>
            </a:r>
          </a:p>
          <a:p>
            <a:endParaRPr lang="de-CH" dirty="0"/>
          </a:p>
          <a:p>
            <a:endParaRPr lang="de-CH" dirty="0"/>
          </a:p>
          <a:p>
            <a:r>
              <a:rPr lang="de-CH" dirty="0"/>
              <a:t>Weitere Informationen inkl. einer Arbeitshilfe Gewässerraum hier</a:t>
            </a:r>
          </a:p>
          <a:p>
            <a:r>
              <a:rPr lang="de-CH" dirty="0"/>
              <a:t>https://</a:t>
            </a:r>
            <a:r>
              <a:rPr lang="de-CH" dirty="0" err="1"/>
              <a:t>www.bpuk.ch</a:t>
            </a:r>
            <a:r>
              <a:rPr lang="de-CH" dirty="0"/>
              <a:t>/</a:t>
            </a:r>
            <a:r>
              <a:rPr lang="de-CH" dirty="0" err="1"/>
              <a:t>bpuk</a:t>
            </a:r>
            <a:r>
              <a:rPr lang="de-CH" dirty="0"/>
              <a:t>/</a:t>
            </a:r>
            <a:r>
              <a:rPr lang="de-CH" dirty="0" err="1"/>
              <a:t>dokumentation</a:t>
            </a:r>
            <a:r>
              <a:rPr lang="de-CH" dirty="0"/>
              <a:t>/</a:t>
            </a:r>
            <a:r>
              <a:rPr lang="de-CH" dirty="0" err="1"/>
              <a:t>merkblaetter</a:t>
            </a:r>
            <a:r>
              <a:rPr lang="de-CH" dirty="0"/>
              <a:t>/arbeitshilfe-</a:t>
            </a:r>
            <a:r>
              <a:rPr lang="de-CH" dirty="0" err="1"/>
              <a:t>gewaesserraum</a:t>
            </a:r>
            <a:endParaRPr lang="de-CH" dirty="0"/>
          </a:p>
          <a:p>
            <a:endParaRPr lang="de-CH" dirty="0"/>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Bild: Barbara Fierz</a:t>
            </a:r>
          </a:p>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Grafik: </a:t>
            </a:r>
            <a:r>
              <a:rPr lang="de-CH" dirty="0" err="1"/>
              <a:t>Kt</a:t>
            </a:r>
            <a:r>
              <a:rPr lang="de-CH" dirty="0"/>
              <a:t>. Zürich, AWEL – Merkblatt Festlegung des </a:t>
            </a:r>
            <a:r>
              <a:rPr lang="de-CH" dirty="0" err="1"/>
              <a:t>Gewässerraums</a:t>
            </a: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39</a:t>
            </a:fld>
            <a:endParaRPr lang="de-CH"/>
          </a:p>
        </p:txBody>
      </p:sp>
    </p:spTree>
    <p:extLst>
      <p:ext uri="{BB962C8B-B14F-4D97-AF65-F5344CB8AC3E}">
        <p14:creationId xmlns:p14="http://schemas.microsoft.com/office/powerpoint/2010/main" val="2427125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wissenschaftliche Name ist </a:t>
            </a:r>
            <a:r>
              <a:rPr lang="de-CH" dirty="0" err="1"/>
              <a:t>Tachybaptus</a:t>
            </a:r>
            <a:r>
              <a:rPr lang="de-CH" dirty="0"/>
              <a:t> </a:t>
            </a:r>
            <a:r>
              <a:rPr lang="de-CH" dirty="0" err="1"/>
              <a:t>ruficollis</a:t>
            </a:r>
            <a:r>
              <a:rPr lang="de-CH" dirty="0"/>
              <a:t>.</a:t>
            </a:r>
          </a:p>
          <a:p>
            <a:endParaRPr lang="de-CH" dirty="0"/>
          </a:p>
          <a:p>
            <a:r>
              <a:rPr lang="de-CH" dirty="0"/>
              <a:t>Körperlänge wird im gestreckten Zustand gemessen, weswegen die Angabe hier etwas täuschend ist. Man könnte sagen, er ist etwas grösser als eine Faust.</a:t>
            </a:r>
          </a:p>
          <a:p>
            <a:endParaRPr lang="de-CH" dirty="0"/>
          </a:p>
          <a:p>
            <a:r>
              <a:rPr lang="de-CH" dirty="0"/>
              <a:t>Kurzhalsig, rundlich (wenn er nicht gerade am Tauchen ist), kurze Flügel. Beim unteren Foto sieht man eine typische Haltung mit aufgeplustertem Gefieder, an der man ihn oft schon von weitem erkennen kann.</a:t>
            </a:r>
          </a:p>
          <a:p>
            <a:endParaRPr lang="de-CH" dirty="0"/>
          </a:p>
          <a:p>
            <a:r>
              <a:rPr lang="de-CH" dirty="0"/>
              <a:t>Im Prachtkleid (oben) dunkelbraun mit auffälligem rostroten Hals. Ausserdem ein auffälliger hellgelber Fleck am Schnabelansatz.</a:t>
            </a:r>
          </a:p>
          <a:p>
            <a:r>
              <a:rPr lang="de-CH" dirty="0"/>
              <a:t>Im Schlichtkleid (unten) etwas helleres Braun, der Schnabelfleck ist noch da, fällt jetzt aber viel weniger auf.</a:t>
            </a:r>
          </a:p>
          <a:p>
            <a:endParaRPr lang="de-CH" dirty="0"/>
          </a:p>
          <a:p>
            <a:r>
              <a:rPr lang="de-CH" dirty="0"/>
              <a:t>Die Mauser ins Prachtkleid erfolgt normal im März, die ins Schlichtkleid im August / September. Dabei sind sie bis zu 3-4 Wochen flugunfähig.</a:t>
            </a:r>
          </a:p>
          <a:p>
            <a:endParaRPr lang="de-CH" dirty="0"/>
          </a:p>
          <a:p>
            <a:r>
              <a:rPr lang="de-CH" dirty="0"/>
              <a:t>Nachgewiesenes Höchstalter 17 Jahre, im Durchschnitt wie immer deutlich weniger mit ca. 8-10 Jahren</a:t>
            </a:r>
          </a:p>
          <a:p>
            <a:endParaRPr lang="de-CH" dirty="0"/>
          </a:p>
          <a:p>
            <a:r>
              <a:rPr lang="de-CH" dirty="0"/>
              <a:t>Fotos:</a:t>
            </a:r>
          </a:p>
          <a:p>
            <a:r>
              <a:rPr lang="de-CH" dirty="0"/>
              <a:t>oben im Prachtkleid (Robert Hangartner)</a:t>
            </a:r>
          </a:p>
          <a:p>
            <a:r>
              <a:rPr lang="de-CH" dirty="0"/>
              <a:t>unten im Schlichtkleid (Ralph Martin)</a:t>
            </a:r>
          </a:p>
        </p:txBody>
      </p:sp>
      <p:sp>
        <p:nvSpPr>
          <p:cNvPr id="4" name="Foliennummernplatzhalter 3"/>
          <p:cNvSpPr>
            <a:spLocks noGrp="1"/>
          </p:cNvSpPr>
          <p:nvPr>
            <p:ph type="sldNum" sz="quarter" idx="5"/>
          </p:nvPr>
        </p:nvSpPr>
        <p:spPr/>
        <p:txBody>
          <a:bodyPr/>
          <a:lstStyle/>
          <a:p>
            <a:fld id="{8092378F-6CB0-4B76-A4DF-120CC0F0540F}" type="slidenum">
              <a:rPr lang="de-CH" smtClean="0"/>
              <a:t>4</a:t>
            </a:fld>
            <a:endParaRPr lang="de-CH"/>
          </a:p>
        </p:txBody>
      </p:sp>
    </p:spTree>
    <p:extLst>
      <p:ext uri="{BB962C8B-B14F-4D97-AF65-F5344CB8AC3E}">
        <p14:creationId xmlns:p14="http://schemas.microsoft.com/office/powerpoint/2010/main" val="3910305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Zum Schluss noch einmal die wichtigsten Kernpunkte, um den Zwergtaucher und andere Arten zu unterstützen.</a:t>
            </a:r>
          </a:p>
          <a:p>
            <a:endParaRPr lang="de-CH" dirty="0"/>
          </a:p>
          <a:p>
            <a:r>
              <a:rPr lang="de-CH" dirty="0"/>
              <a:t>Wir müssen die bestehenden Kerngebiete schützen, verlorenes wiederherstellen und zugleich neue Lebensräume schaffen. </a:t>
            </a:r>
          </a:p>
          <a:p>
            <a:endParaRPr lang="de-CH" dirty="0"/>
          </a:p>
          <a:p>
            <a:r>
              <a:rPr lang="de-CH" dirty="0"/>
              <a:t>Der Zwergtaucher nimmt diese Gebiete bei guter Qualität gerne an und zeigt uns hier als Botschafter den Weg für ein spannendes Mosaik aus verschiedensten, naturnahen Feuchtgebieten, die auch vielen anderen </a:t>
            </a:r>
            <a:r>
              <a:rPr lang="de-CH"/>
              <a:t>Arten zugutekommen.</a:t>
            </a:r>
            <a:endParaRPr lang="de-CH" dirty="0"/>
          </a:p>
          <a:p>
            <a:endParaRPr lang="de-CH" dirty="0"/>
          </a:p>
          <a:p>
            <a:endParaRPr lang="de-CH" dirty="0"/>
          </a:p>
          <a:p>
            <a:r>
              <a:rPr lang="de-CH" dirty="0"/>
              <a:t>Bild: Robert Hangartner</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40</a:t>
            </a:fld>
            <a:endParaRPr lang="de-CH"/>
          </a:p>
        </p:txBody>
      </p:sp>
    </p:spTree>
    <p:extLst>
      <p:ext uri="{BB962C8B-B14F-4D97-AF65-F5344CB8AC3E}">
        <p14:creationId xmlns:p14="http://schemas.microsoft.com/office/powerpoint/2010/main" val="860247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a:p>
            <a:endParaRPr lang="de-CH" dirty="0"/>
          </a:p>
          <a:p>
            <a:endParaRPr lang="de-CH" dirty="0"/>
          </a:p>
          <a:p>
            <a:r>
              <a:rPr lang="de-CH" dirty="0"/>
              <a:t>Bild: Volker Jungbluth</a:t>
            </a:r>
          </a:p>
          <a:p>
            <a:endParaRPr lang="de-CH" dirty="0"/>
          </a:p>
        </p:txBody>
      </p:sp>
      <p:sp>
        <p:nvSpPr>
          <p:cNvPr id="4" name="Foliennummernplatzhalter 3"/>
          <p:cNvSpPr>
            <a:spLocks noGrp="1"/>
          </p:cNvSpPr>
          <p:nvPr>
            <p:ph type="sldNum" sz="quarter" idx="5"/>
          </p:nvPr>
        </p:nvSpPr>
        <p:spPr/>
        <p:txBody>
          <a:bodyPr/>
          <a:lstStyle/>
          <a:p>
            <a:fld id="{8092378F-6CB0-4B76-A4DF-120CC0F0540F}" type="slidenum">
              <a:rPr lang="de-CH" smtClean="0"/>
              <a:t>41</a:t>
            </a:fld>
            <a:endParaRPr lang="de-CH"/>
          </a:p>
        </p:txBody>
      </p:sp>
    </p:spTree>
    <p:extLst>
      <p:ext uri="{BB962C8B-B14F-4D97-AF65-F5344CB8AC3E}">
        <p14:creationId xmlns:p14="http://schemas.microsoft.com/office/powerpoint/2010/main" val="3287489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Zwergtaucher kommt in einer Reihe an Lebensräumen vor: langsame Fliessgewässer und </a:t>
            </a:r>
            <a:r>
              <a:rPr lang="de-CH" dirty="0" err="1"/>
              <a:t>Altarme</a:t>
            </a:r>
            <a:r>
              <a:rPr lang="de-CH" dirty="0"/>
              <a:t> (oben links), grosse Seen (oben rechts) oder kleine Gewässer (Weiher / Teiche), die natürlich oder künstlich sein können. Sogar in Siedlungsnähe kann man ihn finden, wenn das Gewässer bestimmte Qualitäten aufweist.</a:t>
            </a:r>
          </a:p>
          <a:p>
            <a:endParaRPr lang="de-CH" dirty="0"/>
          </a:p>
          <a:p>
            <a:endParaRPr lang="de-CH" dirty="0"/>
          </a:p>
          <a:p>
            <a:r>
              <a:rPr lang="de-CH" dirty="0"/>
              <a:t>Bilder:</a:t>
            </a:r>
          </a:p>
          <a:p>
            <a:r>
              <a:rPr lang="de-CH" dirty="0"/>
              <a:t>oben: Chiara </a:t>
            </a:r>
            <a:r>
              <a:rPr lang="de-CH" dirty="0" err="1"/>
              <a:t>Scandolara</a:t>
            </a:r>
            <a:endParaRPr lang="de-CH" dirty="0"/>
          </a:p>
          <a:p>
            <a:r>
              <a:rPr lang="de-CH" dirty="0"/>
              <a:t>unten links: Christa Glauser</a:t>
            </a:r>
          </a:p>
          <a:p>
            <a:r>
              <a:rPr lang="de-CH" dirty="0"/>
              <a:t>unten rechts: Michael Gerber</a:t>
            </a:r>
          </a:p>
        </p:txBody>
      </p:sp>
      <p:sp>
        <p:nvSpPr>
          <p:cNvPr id="4" name="Foliennummernplatzhalter 3"/>
          <p:cNvSpPr>
            <a:spLocks noGrp="1"/>
          </p:cNvSpPr>
          <p:nvPr>
            <p:ph type="sldNum" sz="quarter" idx="5"/>
          </p:nvPr>
        </p:nvSpPr>
        <p:spPr/>
        <p:txBody>
          <a:bodyPr/>
          <a:lstStyle/>
          <a:p>
            <a:fld id="{8092378F-6CB0-4B76-A4DF-120CC0F0540F}" type="slidenum">
              <a:rPr lang="de-CH" smtClean="0"/>
              <a:t>5</a:t>
            </a:fld>
            <a:endParaRPr lang="de-CH"/>
          </a:p>
        </p:txBody>
      </p:sp>
    </p:spTree>
    <p:extLst>
      <p:ext uri="{BB962C8B-B14F-4D97-AF65-F5344CB8AC3E}">
        <p14:creationId xmlns:p14="http://schemas.microsoft.com/office/powerpoint/2010/main" val="3354900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Wichtig sind vor allem folgende Punkte:</a:t>
            </a:r>
          </a:p>
          <a:p>
            <a:endParaRPr lang="de-CH" dirty="0"/>
          </a:p>
          <a:p>
            <a:r>
              <a:rPr lang="de-CH" dirty="0"/>
              <a:t>- es braucht eine gute Vegetationsschicht, die der Zwergtaucher zum Rückzug, zur Jagd und zur Brut nutzt; hier nutzt er unterschiedliches, von Schilf und Röhricht bis zu </a:t>
            </a:r>
            <a:r>
              <a:rPr lang="de-CH" dirty="0" err="1"/>
              <a:t>Seggenbeständen</a:t>
            </a:r>
            <a:endParaRPr lang="de-CH" dirty="0"/>
          </a:p>
          <a:p>
            <a:r>
              <a:rPr lang="de-CH" dirty="0"/>
              <a:t>- unter Wasser sollte eine Krautschicht gute Nahrungshabitate bieten</a:t>
            </a:r>
          </a:p>
          <a:p>
            <a:r>
              <a:rPr lang="de-CH" dirty="0"/>
              <a:t>- klare Sichtverhältnisse unter Wasser helfen ihm die Beute zu finden</a:t>
            </a:r>
          </a:p>
          <a:p>
            <a:r>
              <a:rPr lang="de-CH" dirty="0"/>
              <a:t>- das Gewässer sollte nicht zu tief sein (1-2m)</a:t>
            </a:r>
          </a:p>
          <a:p>
            <a:r>
              <a:rPr lang="de-CH" dirty="0"/>
              <a:t>- grosse Raubfische wie Hechte können ihm und seinen Jungen gefährlich werden</a:t>
            </a:r>
          </a:p>
          <a:p>
            <a:r>
              <a:rPr lang="de-CH" dirty="0"/>
              <a:t>- die Wasserqualität sollte nicht beeinträchtigt sein durch Pestizide und Dünger, da es sich negativ auf die Beute auswirkt</a:t>
            </a:r>
          </a:p>
          <a:p>
            <a:endParaRPr lang="de-CH" dirty="0"/>
          </a:p>
          <a:p>
            <a:endParaRPr lang="de-CH" dirty="0"/>
          </a:p>
          <a:p>
            <a:r>
              <a:rPr lang="de-CH" dirty="0"/>
              <a:t>Bild: BR</a:t>
            </a:r>
          </a:p>
        </p:txBody>
      </p:sp>
      <p:sp>
        <p:nvSpPr>
          <p:cNvPr id="4" name="Foliennummernplatzhalter 3"/>
          <p:cNvSpPr>
            <a:spLocks noGrp="1"/>
          </p:cNvSpPr>
          <p:nvPr>
            <p:ph type="sldNum" sz="quarter" idx="5"/>
          </p:nvPr>
        </p:nvSpPr>
        <p:spPr/>
        <p:txBody>
          <a:bodyPr/>
          <a:lstStyle/>
          <a:p>
            <a:fld id="{8092378F-6CB0-4B76-A4DF-120CC0F0540F}" type="slidenum">
              <a:rPr lang="de-CH" smtClean="0"/>
              <a:t>6</a:t>
            </a:fld>
            <a:endParaRPr lang="de-CH"/>
          </a:p>
        </p:txBody>
      </p:sp>
    </p:spTree>
    <p:extLst>
      <p:ext uri="{BB962C8B-B14F-4D97-AF65-F5344CB8AC3E}">
        <p14:creationId xmlns:p14="http://schemas.microsoft.com/office/powerpoint/2010/main" val="1004871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Vor allem Insekten und ihre Larven. Sie werden oft unter Wasser gefangen, aber auch an der Wasseroberfläche können sie geschickte Jäger sein. Bei Massenschlupf von aquatischen Insekten, nutzt der Zwergtaucher diese Gelegenheit natürlich ebenso und kann sie sogar mit kleinen Luftsprüngen akrobatisch aus der Luft oder von der Vegetation aufsammeln.</a:t>
            </a:r>
          </a:p>
          <a:p>
            <a:endParaRPr lang="de-CH" dirty="0"/>
          </a:p>
          <a:p>
            <a:r>
              <a:rPr lang="de-CH" dirty="0"/>
              <a:t>Wenn die Insektenlarven im Winter schwieriger zu finden sind, kann er auf kleine Fische ausweichen. Dies sind meistens kleine Exemplare (ca. bis max. 10 Zentimeter) </a:t>
            </a:r>
            <a:r>
              <a:rPr lang="de-CH" dirty="0" err="1"/>
              <a:t>vo</a:t>
            </a:r>
            <a:r>
              <a:rPr lang="de-CH" dirty="0"/>
              <a:t> Groppe oder Flussbarsch.</a:t>
            </a:r>
          </a:p>
        </p:txBody>
      </p:sp>
      <p:sp>
        <p:nvSpPr>
          <p:cNvPr id="4" name="Foliennummernplatzhalter 3"/>
          <p:cNvSpPr>
            <a:spLocks noGrp="1"/>
          </p:cNvSpPr>
          <p:nvPr>
            <p:ph type="sldNum" sz="quarter" idx="5"/>
          </p:nvPr>
        </p:nvSpPr>
        <p:spPr/>
        <p:txBody>
          <a:bodyPr/>
          <a:lstStyle/>
          <a:p>
            <a:fld id="{8092378F-6CB0-4B76-A4DF-120CC0F0540F}" type="slidenum">
              <a:rPr lang="de-CH" smtClean="0"/>
              <a:t>7</a:t>
            </a:fld>
            <a:endParaRPr lang="de-CH"/>
          </a:p>
        </p:txBody>
      </p:sp>
    </p:spTree>
    <p:extLst>
      <p:ext uri="{BB962C8B-B14F-4D97-AF65-F5344CB8AC3E}">
        <p14:creationId xmlns:p14="http://schemas.microsoft.com/office/powerpoint/2010/main" val="2533705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Der Zwergtaucher ist in mehreren Unterarten bis nach Asien verbreitet.</a:t>
            </a:r>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8</a:t>
            </a:fld>
            <a:endParaRPr lang="de-CH"/>
          </a:p>
        </p:txBody>
      </p:sp>
    </p:spTree>
    <p:extLst>
      <p:ext uri="{BB962C8B-B14F-4D97-AF65-F5344CB8AC3E}">
        <p14:creationId xmlns:p14="http://schemas.microsoft.com/office/powerpoint/2010/main" val="2215483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In Europa ist er generell weit verbreitet, aber nirgends übermässig häufig. Zwergtaucher aus dem Skandinavien, Osteuropa und Russland ziehen in mildere Regionen.</a:t>
            </a:r>
          </a:p>
          <a:p>
            <a:endParaRPr lang="de-CH" dirty="0"/>
          </a:p>
          <a:p>
            <a:endParaRPr lang="de-CH" dirty="0"/>
          </a:p>
          <a:p>
            <a:r>
              <a:rPr lang="de-CH" dirty="0"/>
              <a:t>Quelle: BirdLife International</a:t>
            </a:r>
          </a:p>
        </p:txBody>
      </p:sp>
      <p:sp>
        <p:nvSpPr>
          <p:cNvPr id="4" name="Foliennummernplatzhalter 3"/>
          <p:cNvSpPr>
            <a:spLocks noGrp="1"/>
          </p:cNvSpPr>
          <p:nvPr>
            <p:ph type="sldNum" sz="quarter" idx="5"/>
          </p:nvPr>
        </p:nvSpPr>
        <p:spPr/>
        <p:txBody>
          <a:bodyPr/>
          <a:lstStyle/>
          <a:p>
            <a:fld id="{8092378F-6CB0-4B76-A4DF-120CC0F0540F}" type="slidenum">
              <a:rPr lang="de-CH" smtClean="0"/>
              <a:t>9</a:t>
            </a:fld>
            <a:endParaRPr lang="de-CH"/>
          </a:p>
        </p:txBody>
      </p:sp>
    </p:spTree>
    <p:extLst>
      <p:ext uri="{BB962C8B-B14F-4D97-AF65-F5344CB8AC3E}">
        <p14:creationId xmlns:p14="http://schemas.microsoft.com/office/powerpoint/2010/main" val="1971009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_Titelseite">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1"/>
          </a:solidFill>
        </p:spPr>
        <p:txBody>
          <a:bodyPr bIns="1800000" anchor="ctr" anchorCtr="0"/>
          <a:lstStyle>
            <a:lvl1pPr algn="ctr">
              <a:defRPr>
                <a:solidFill>
                  <a:schemeClr val="bg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4800" y="540000"/>
            <a:ext cx="10979150" cy="789447"/>
          </a:xfrm>
        </p:spPr>
        <p:txBody>
          <a:bodyPr tIns="0" anchor="t" anchorCtr="0">
            <a:spAutoFit/>
          </a:bodyPr>
          <a:lstStyle>
            <a:lvl1pPr algn="l">
              <a:defRPr sz="5700">
                <a:solidFill>
                  <a:schemeClr val="bg1"/>
                </a:solidFill>
                <a:latin typeface="+mn-lt"/>
              </a:defRPr>
            </a:lvl1pPr>
          </a:lstStyle>
          <a:p>
            <a:r>
              <a:rPr lang="de-DE" dirty="0"/>
              <a:t>Titel eingeben</a:t>
            </a:r>
            <a:endParaRPr lang="de-CH" dirty="0"/>
          </a:p>
        </p:txBody>
      </p:sp>
      <p:sp>
        <p:nvSpPr>
          <p:cNvPr id="20" name="Datumsplatzhalter 19">
            <a:extLst>
              <a:ext uri="{FF2B5EF4-FFF2-40B4-BE49-F238E27FC236}">
                <a16:creationId xmlns:a16="http://schemas.microsoft.com/office/drawing/2014/main" id="{F011261B-6F32-05D2-E1B4-574B39CBFD6D}"/>
              </a:ext>
            </a:extLst>
          </p:cNvPr>
          <p:cNvSpPr>
            <a:spLocks noGrp="1"/>
          </p:cNvSpPr>
          <p:nvPr>
            <p:ph type="dt" sz="half" idx="16"/>
          </p:nvPr>
        </p:nvSpPr>
        <p:spPr>
          <a:xfrm>
            <a:off x="606425" y="5950413"/>
            <a:ext cx="2743200" cy="365125"/>
          </a:xfrm>
          <a:prstGeom prst="rect">
            <a:avLst/>
          </a:prstGeom>
        </p:spPr>
        <p:txBody>
          <a:bodyPr anchor="b" anchorCtr="0"/>
          <a:lstStyle>
            <a:lvl1pPr>
              <a:defRPr sz="2100">
                <a:solidFill>
                  <a:schemeClr val="bg1"/>
                </a:solidFill>
                <a:latin typeface="+mj-lt"/>
              </a:defRPr>
            </a:lvl1pPr>
          </a:lstStyle>
          <a:p>
            <a:fld id="{A3202045-E97F-4D2B-8AE6-D39B7D73F5B2}" type="datetime1">
              <a:rPr lang="de-CH" smtClean="0"/>
              <a:pPr/>
              <a:t>11.12.23</a:t>
            </a:fld>
            <a:endParaRPr lang="de-CH" dirty="0"/>
          </a:p>
        </p:txBody>
      </p:sp>
      <p:sp>
        <p:nvSpPr>
          <p:cNvPr id="29" name="Textplatzhalter 28">
            <a:extLst>
              <a:ext uri="{FF2B5EF4-FFF2-40B4-BE49-F238E27FC236}">
                <a16:creationId xmlns:a16="http://schemas.microsoft.com/office/drawing/2014/main" id="{1597C2B7-A826-986C-FBCE-AA6B74975659}"/>
              </a:ext>
            </a:extLst>
          </p:cNvPr>
          <p:cNvSpPr>
            <a:spLocks noGrp="1"/>
          </p:cNvSpPr>
          <p:nvPr>
            <p:ph type="body" sz="quarter" idx="19" hasCustomPrompt="1"/>
          </p:nvPr>
        </p:nvSpPr>
        <p:spPr>
          <a:xfrm>
            <a:off x="6210000" y="3109784"/>
            <a:ext cx="5375575" cy="789447"/>
          </a:xfrm>
        </p:spPr>
        <p:txBody>
          <a:bodyPr>
            <a:spAutoFit/>
          </a:bodyPr>
          <a:lstStyle>
            <a:lvl1pPr marL="0" indent="0">
              <a:lnSpc>
                <a:spcPct val="90000"/>
              </a:lnSpc>
              <a:buFont typeface="Arial" panose="020B0604020202020204" pitchFamily="34" charset="0"/>
              <a:buNone/>
              <a:defRPr sz="5700">
                <a:solidFill>
                  <a:schemeClr val="bg1"/>
                </a:solidFill>
                <a:latin typeface="+mn-lt"/>
              </a:defRPr>
            </a:lvl1pPr>
            <a:lvl2pPr marL="0" indent="0">
              <a:lnSpc>
                <a:spcPct val="90000"/>
              </a:lnSpc>
              <a:buFont typeface="Arial" panose="020B0604020202020204" pitchFamily="34" charset="0"/>
              <a:buNone/>
              <a:defRPr sz="5700">
                <a:solidFill>
                  <a:schemeClr val="bg1"/>
                </a:solidFill>
                <a:latin typeface="+mn-lt"/>
              </a:defRPr>
            </a:lvl2pPr>
            <a:lvl3pPr marL="0" indent="0">
              <a:lnSpc>
                <a:spcPct val="90000"/>
              </a:lnSpc>
              <a:buNone/>
              <a:defRPr sz="5700">
                <a:solidFill>
                  <a:schemeClr val="bg1"/>
                </a:solidFill>
                <a:latin typeface="+mn-lt"/>
              </a:defRPr>
            </a:lvl3pPr>
            <a:lvl4pPr marL="0" indent="0">
              <a:lnSpc>
                <a:spcPct val="90000"/>
              </a:lnSpc>
              <a:buNone/>
              <a:defRPr sz="5700">
                <a:solidFill>
                  <a:schemeClr val="bg1"/>
                </a:solidFill>
                <a:latin typeface="+mn-lt"/>
              </a:defRPr>
            </a:lvl4pPr>
            <a:lvl5pPr marL="0" indent="0">
              <a:lnSpc>
                <a:spcPct val="90000"/>
              </a:lnSpc>
              <a:buFont typeface="Arial" panose="020B0604020202020204" pitchFamily="34" charset="0"/>
              <a:buNone/>
              <a:defRPr sz="5700">
                <a:solidFill>
                  <a:schemeClr val="bg1"/>
                </a:solidFill>
                <a:latin typeface="+mn-lt"/>
              </a:defRPr>
            </a:lvl5pPr>
            <a:lvl6pPr marL="0" indent="0">
              <a:lnSpc>
                <a:spcPct val="90000"/>
              </a:lnSpc>
              <a:buFont typeface="Arial" panose="020B0604020202020204" pitchFamily="34" charset="0"/>
              <a:buNone/>
              <a:defRPr sz="5700">
                <a:solidFill>
                  <a:schemeClr val="bg1"/>
                </a:solidFill>
                <a:latin typeface="+mn-lt"/>
              </a:defRPr>
            </a:lvl6pPr>
            <a:lvl7pPr marL="0" indent="0">
              <a:lnSpc>
                <a:spcPct val="90000"/>
              </a:lnSpc>
              <a:buFont typeface="Arial" panose="020B0604020202020204" pitchFamily="34" charset="0"/>
              <a:buNone/>
              <a:defRPr sz="5700">
                <a:solidFill>
                  <a:schemeClr val="bg1"/>
                </a:solidFill>
                <a:latin typeface="+mn-lt"/>
              </a:defRPr>
            </a:lvl7pPr>
            <a:lvl8pPr marL="0" indent="0">
              <a:lnSpc>
                <a:spcPct val="90000"/>
              </a:lnSpc>
              <a:buFont typeface="Arial" panose="020B0604020202020204" pitchFamily="34" charset="0"/>
              <a:buNone/>
              <a:defRPr sz="5700">
                <a:solidFill>
                  <a:schemeClr val="bg1"/>
                </a:solidFill>
                <a:latin typeface="+mn-lt"/>
              </a:defRPr>
            </a:lvl8pPr>
            <a:lvl9pPr marL="0" indent="0">
              <a:lnSpc>
                <a:spcPct val="90000"/>
              </a:lnSpc>
              <a:buFont typeface="Arial" panose="020B0604020202020204" pitchFamily="34" charset="0"/>
              <a:buNone/>
              <a:defRPr sz="5700">
                <a:solidFill>
                  <a:schemeClr val="bg1"/>
                </a:solidFill>
                <a:latin typeface="+mn-lt"/>
              </a:defRPr>
            </a:lvl9pPr>
          </a:lstStyle>
          <a:p>
            <a:pPr lvl="0"/>
            <a:r>
              <a:rPr lang="de-DE" dirty="0"/>
              <a:t>Weiterer Titel</a:t>
            </a:r>
          </a:p>
        </p:txBody>
      </p:sp>
      <p:sp>
        <p:nvSpPr>
          <p:cNvPr id="5" name="Textplatzhalter 4">
            <a:extLst>
              <a:ext uri="{FF2B5EF4-FFF2-40B4-BE49-F238E27FC236}">
                <a16:creationId xmlns:a16="http://schemas.microsoft.com/office/drawing/2014/main" id="{CB4E46C9-1360-B1C9-ACC0-FB9B02E623F2}"/>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7" name="Textplatzhalter 6">
            <a:extLst>
              <a:ext uri="{FF2B5EF4-FFF2-40B4-BE49-F238E27FC236}">
                <a16:creationId xmlns:a16="http://schemas.microsoft.com/office/drawing/2014/main" id="{736ED382-5299-F26A-02AF-FB8E2FE0095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647839592"/>
      </p:ext>
    </p:extLst>
  </p:cSld>
  <p:clrMapOvr>
    <a:masterClrMapping/>
  </p:clrMapOvr>
  <p:hf sldNum="0" hdr="0" ftr="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7_Inhalt_2-Bilder_recht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AB49C15E-4E2E-A4ED-213E-B336761033C8}"/>
              </a:ext>
            </a:extLst>
          </p:cNvPr>
          <p:cNvSpPr>
            <a:spLocks noGrp="1"/>
          </p:cNvSpPr>
          <p:nvPr>
            <p:ph type="pic" sz="quarter" idx="17"/>
          </p:nvPr>
        </p:nvSpPr>
        <p:spPr>
          <a:xfrm>
            <a:off x="6180000" y="3513600"/>
            <a:ext cx="6012000" cy="33444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0" name="Textplatzhalter 4">
            <a:extLst>
              <a:ext uri="{FF2B5EF4-FFF2-40B4-BE49-F238E27FC236}">
                <a16:creationId xmlns:a16="http://schemas.microsoft.com/office/drawing/2014/main" id="{D1A061AF-A377-EB56-0FFB-8AA24F3DEF09}"/>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8" name="Textplatzhalter 6">
            <a:extLst>
              <a:ext uri="{FF2B5EF4-FFF2-40B4-BE49-F238E27FC236}">
                <a16:creationId xmlns:a16="http://schemas.microsoft.com/office/drawing/2014/main" id="{A7FE40B5-D451-4C3A-B9B8-BD1D0AC7506F}"/>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5299304"/>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8_1-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12192002"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Textplatzhalter 4">
            <a:extLst>
              <a:ext uri="{FF2B5EF4-FFF2-40B4-BE49-F238E27FC236}">
                <a16:creationId xmlns:a16="http://schemas.microsoft.com/office/drawing/2014/main" id="{DA720575-9A99-6D02-5F30-A950FE7C8BC6}"/>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0" name="Textplatzhalter 6">
            <a:extLst>
              <a:ext uri="{FF2B5EF4-FFF2-40B4-BE49-F238E27FC236}">
                <a16:creationId xmlns:a16="http://schemas.microsoft.com/office/drawing/2014/main" id="{C76168E5-C64A-EF47-2FC9-C870F9AF14F8}"/>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262324912"/>
      </p:ext>
    </p:extLst>
  </p:cSld>
  <p:clrMapOvr>
    <a:masterClrMapping/>
  </p:clrMapOvr>
  <p:extLst>
    <p:ext uri="{DCECCB84-F9BA-43D5-87BE-67443E8EF086}">
      <p15:sldGuideLst xmlns:p15="http://schemas.microsoft.com/office/powerpoint/2012/main">
        <p15:guide id="2" orient="horz" pos="110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9_Bild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678660"/>
            <a:ext cx="4986775" cy="3852004"/>
          </a:xfrm>
        </p:spPr>
        <p:txBody>
          <a:bodyPr/>
          <a:lstStyle>
            <a:lvl1pPr>
              <a:defRPr sz="2900"/>
            </a:lvl1pPr>
            <a:lvl2pPr>
              <a:defRPr sz="2900"/>
            </a:lvl2pPr>
            <a:lvl3pPr marL="0" indent="0">
              <a:spcBef>
                <a:spcPts val="0"/>
              </a:spcBef>
              <a:buNone/>
              <a:defRPr sz="2900"/>
            </a:lvl3pPr>
            <a:lvl4pPr marL="0" indent="0">
              <a:buNone/>
              <a:defRPr sz="2900"/>
            </a:lvl4pPr>
            <a:lvl5pPr marL="0" indent="0">
              <a:buNone/>
              <a:defRPr sz="2900"/>
            </a:lvl5pPr>
            <a:lvl6pPr marL="0" indent="0">
              <a:buNone/>
              <a:defRPr sz="2900"/>
            </a:lvl6pPr>
            <a:lvl7pPr>
              <a:defRPr sz="2900"/>
            </a:lvl7pPr>
            <a:lvl8pPr>
              <a:defRPr sz="2900"/>
            </a:lvl8pPr>
            <a:lvl9pPr>
              <a:defRPr sz="2900"/>
            </a:lvl9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4903076" y="0"/>
            <a:ext cx="7288924"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E5F06EC6-6EFA-AAD5-9D81-0F1A823ED965}"/>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87B3B933-0536-990F-3333-270C328326F5}"/>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105164325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2-Bilder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2" y="1697661"/>
            <a:ext cx="6178412" cy="746221"/>
          </a:xfrm>
          <a:solidFill>
            <a:schemeClr val="bg1"/>
          </a:solidFill>
        </p:spPr>
        <p:txBody>
          <a:bodyPr wrap="square" lIns="608400" rIns="72000" bIns="72000">
            <a:spAutoFit/>
          </a:bodyPr>
          <a:lstStyle>
            <a:lvl1pPr>
              <a:defRPr/>
            </a:lvl1pPr>
            <a:lvl5pPr>
              <a:defRPr/>
            </a:lvl5pPr>
            <a:lvl6pPr>
              <a:buAutoNum type="alphaLcParenR"/>
              <a:defRPr/>
            </a:lvl6pPr>
          </a:lstStyle>
          <a:p>
            <a:pPr lvl="0"/>
            <a:r>
              <a:rPr lang="de-DE" dirty="0"/>
              <a:t>Diese Box wächst je nach Textlänge.  Bildtext eingeben oder Box löschen</a:t>
            </a:r>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
        <p:nvSpPr>
          <p:cNvPr id="13" name="Inhaltsplatzhalter 2">
            <a:extLst>
              <a:ext uri="{FF2B5EF4-FFF2-40B4-BE49-F238E27FC236}">
                <a16:creationId xmlns:a16="http://schemas.microsoft.com/office/drawing/2014/main" id="{297C26C3-2318-2141-D698-80EDDF050167}"/>
              </a:ext>
            </a:extLst>
          </p:cNvPr>
          <p:cNvSpPr>
            <a:spLocks noGrp="1"/>
          </p:cNvSpPr>
          <p:nvPr>
            <p:ph idx="18" hasCustomPrompt="1"/>
          </p:nvPr>
        </p:nvSpPr>
        <p:spPr>
          <a:xfrm>
            <a:off x="6180137" y="1697661"/>
            <a:ext cx="6080179" cy="400422"/>
          </a:xfrm>
          <a:solidFill>
            <a:schemeClr val="bg1"/>
          </a:solidFill>
        </p:spPr>
        <p:txBody>
          <a:bodyPr wrap="square" lIns="0" rIns="608400" bIns="72000">
            <a:spAutoFit/>
          </a:bodyPr>
          <a:lstStyle>
            <a:lvl1pPr>
              <a:defRPr/>
            </a:lvl1pPr>
            <a:lvl5pPr>
              <a:defRPr/>
            </a:lvl5pPr>
            <a:lvl6pPr>
              <a:buAutoNum type="alphaLcParenR"/>
              <a:defRPr/>
            </a:lvl6pPr>
          </a:lstStyle>
          <a:p>
            <a:pPr lvl="0"/>
            <a:r>
              <a:rPr lang="de-CH" dirty="0"/>
              <a:t>Bildtext eingeben oder Box löschen</a:t>
            </a:r>
          </a:p>
        </p:txBody>
      </p:sp>
      <p:sp>
        <p:nvSpPr>
          <p:cNvPr id="11" name="Textplatzhalter 4">
            <a:extLst>
              <a:ext uri="{FF2B5EF4-FFF2-40B4-BE49-F238E27FC236}">
                <a16:creationId xmlns:a16="http://schemas.microsoft.com/office/drawing/2014/main" id="{BE1435A3-E1E6-AA22-1DE0-A154C92FAB7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2" name="Textplatzhalter 6">
            <a:extLst>
              <a:ext uri="{FF2B5EF4-FFF2-40B4-BE49-F238E27FC236}">
                <a16:creationId xmlns:a16="http://schemas.microsoft.com/office/drawing/2014/main" id="{35E16887-0BAC-C8F7-3703-5A1006C7B44C}"/>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838996222"/>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38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2-Bilder_gross">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7" name="Bildplatzhalter 8">
            <a:extLst>
              <a:ext uri="{FF2B5EF4-FFF2-40B4-BE49-F238E27FC236}">
                <a16:creationId xmlns:a16="http://schemas.microsoft.com/office/drawing/2014/main" id="{9731C3EF-E644-8A20-89A3-FBFDA06A8DA2}"/>
              </a:ext>
            </a:extLst>
          </p:cNvPr>
          <p:cNvSpPr>
            <a:spLocks noGrp="1"/>
          </p:cNvSpPr>
          <p:nvPr>
            <p:ph type="pic" sz="quarter" idx="15"/>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2" name="Textplatzhalter 4">
            <a:extLst>
              <a:ext uri="{FF2B5EF4-FFF2-40B4-BE49-F238E27FC236}">
                <a16:creationId xmlns:a16="http://schemas.microsoft.com/office/drawing/2014/main" id="{9134A388-31AF-57F0-5C88-A5290DAED167}"/>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8" name="Textplatzhalter 6">
            <a:extLst>
              <a:ext uri="{FF2B5EF4-FFF2-40B4-BE49-F238E27FC236}">
                <a16:creationId xmlns:a16="http://schemas.microsoft.com/office/drawing/2014/main" id="{003D9017-F6D7-9C49-F4C0-D19BD9495F7B}"/>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3139327805"/>
      </p:ext>
    </p:extLst>
  </p:cSld>
  <p:clrMapOvr>
    <a:masterClrMapping/>
  </p:clrMapOvr>
  <p:extLst>
    <p:ext uri="{DCECCB84-F9BA-43D5-87BE-67443E8EF086}">
      <p15:sldGuideLst xmlns:p15="http://schemas.microsoft.com/office/powerpoint/2012/main">
        <p15:guide id="3" pos="3788" userDrawn="1">
          <p15:clr>
            <a:srgbClr val="FBAE40"/>
          </p15:clr>
        </p15:guide>
        <p15:guide id="4" pos="38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2-Bilder_Kre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890000" y="1987200"/>
            <a:ext cx="3726000" cy="3726000"/>
          </a:xfrm>
          <a:prstGeom prst="ellipse">
            <a:avLst/>
          </a:prstGeom>
          <a:noFill/>
        </p:spPr>
        <p:txBody>
          <a:bodyPr anchor="ctr" anchorCtr="0"/>
          <a:lstStyle>
            <a:lvl1pPr algn="ctr">
              <a:defRPr>
                <a:solidFill>
                  <a:schemeClr val="tx1"/>
                </a:solidFill>
              </a:defRPr>
            </a:lvl1pPr>
          </a:lstStyle>
          <a:p>
            <a:r>
              <a:rPr lang="en-GB"/>
              <a:t>Click icon to add picture</a:t>
            </a:r>
            <a:endParaRPr lang="de-CH" dirty="0"/>
          </a:p>
        </p:txBody>
      </p:sp>
      <p:sp>
        <p:nvSpPr>
          <p:cNvPr id="7" name="Bildplatzhalter 8">
            <a:extLst>
              <a:ext uri="{FF2B5EF4-FFF2-40B4-BE49-F238E27FC236}">
                <a16:creationId xmlns:a16="http://schemas.microsoft.com/office/drawing/2014/main" id="{0705382B-00AD-7FA2-9C89-106A73E243C6}"/>
              </a:ext>
            </a:extLst>
          </p:cNvPr>
          <p:cNvSpPr>
            <a:spLocks noGrp="1"/>
          </p:cNvSpPr>
          <p:nvPr>
            <p:ph type="pic" sz="quarter" idx="15"/>
          </p:nvPr>
        </p:nvSpPr>
        <p:spPr>
          <a:xfrm>
            <a:off x="6573600" y="1987200"/>
            <a:ext cx="3726000" cy="3726000"/>
          </a:xfrm>
          <a:prstGeom prst="ellipse">
            <a:avLst/>
          </a:prstGeo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3355203431"/>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7-Bilder_Kreis_Legen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1" name="Bildplatzhalter 8">
            <a:extLst>
              <a:ext uri="{FF2B5EF4-FFF2-40B4-BE49-F238E27FC236}">
                <a16:creationId xmlns:a16="http://schemas.microsoft.com/office/drawing/2014/main" id="{6E6FCB0E-D5AD-3AC6-4977-DB84787C0F16}"/>
              </a:ext>
            </a:extLst>
          </p:cNvPr>
          <p:cNvSpPr>
            <a:spLocks noGrp="1"/>
          </p:cNvSpPr>
          <p:nvPr>
            <p:ph type="pic" sz="quarter" idx="16"/>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BE4C9AF7-BF94-73EF-072C-9BA15A245F9F}"/>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14456731-3438-1C84-6187-1929638F2D61}"/>
              </a:ext>
            </a:extLst>
          </p:cNvPr>
          <p:cNvSpPr>
            <a:spLocks noGrp="1"/>
          </p:cNvSpPr>
          <p:nvPr>
            <p:ph type="pic" sz="quarter" idx="18"/>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6" name="Bildplatzhalter 8">
            <a:extLst>
              <a:ext uri="{FF2B5EF4-FFF2-40B4-BE49-F238E27FC236}">
                <a16:creationId xmlns:a16="http://schemas.microsoft.com/office/drawing/2014/main" id="{5BE91E92-ADD1-43A1-FE5A-BB83FADEF080}"/>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961F1DFC-AE6B-4731-F43F-F4DDF8D16F4F}"/>
              </a:ext>
            </a:extLst>
          </p:cNvPr>
          <p:cNvSpPr>
            <a:spLocks noGrp="1"/>
          </p:cNvSpPr>
          <p:nvPr>
            <p:ph type="pic" sz="quarter" idx="22"/>
          </p:nvPr>
        </p:nvSpPr>
        <p:spPr>
          <a:xfrm>
            <a:off x="51498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8" name="Bildplatzhalter 8">
            <a:extLst>
              <a:ext uri="{FF2B5EF4-FFF2-40B4-BE49-F238E27FC236}">
                <a16:creationId xmlns:a16="http://schemas.microsoft.com/office/drawing/2014/main" id="{2BC545EF-A67D-5508-6FA9-F77C69EAE26E}"/>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7" name="Textplatzhalter 44">
            <a:extLst>
              <a:ext uri="{FF2B5EF4-FFF2-40B4-BE49-F238E27FC236}">
                <a16:creationId xmlns:a16="http://schemas.microsoft.com/office/drawing/2014/main" id="{5D0117C9-5C70-1E96-5981-4405A2D30523}"/>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5" name="Textplatzhalter 44">
            <a:extLst>
              <a:ext uri="{FF2B5EF4-FFF2-40B4-BE49-F238E27FC236}">
                <a16:creationId xmlns:a16="http://schemas.microsoft.com/office/drawing/2014/main" id="{C34F65CF-9261-6761-F55E-C1E3703429D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6" name="Textplatzhalter 44">
            <a:extLst>
              <a:ext uri="{FF2B5EF4-FFF2-40B4-BE49-F238E27FC236}">
                <a16:creationId xmlns:a16="http://schemas.microsoft.com/office/drawing/2014/main" id="{25E2A4DD-C9AB-584E-230E-D426F38C34F2}"/>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7" name="Textplatzhalter 44">
            <a:extLst>
              <a:ext uri="{FF2B5EF4-FFF2-40B4-BE49-F238E27FC236}">
                <a16:creationId xmlns:a16="http://schemas.microsoft.com/office/drawing/2014/main" id="{C7DF7A89-9C5D-2C85-234D-AFAAFDF9CED5}"/>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8" name="Textplatzhalter 44">
            <a:extLst>
              <a:ext uri="{FF2B5EF4-FFF2-40B4-BE49-F238E27FC236}">
                <a16:creationId xmlns:a16="http://schemas.microsoft.com/office/drawing/2014/main" id="{6C81B383-CD52-0BE4-BA17-925DEC959950}"/>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9" name="Textplatzhalter 44">
            <a:extLst>
              <a:ext uri="{FF2B5EF4-FFF2-40B4-BE49-F238E27FC236}">
                <a16:creationId xmlns:a16="http://schemas.microsoft.com/office/drawing/2014/main" id="{A6D0E5DC-103B-1433-4C29-BDE45AEF5F94}"/>
              </a:ext>
            </a:extLst>
          </p:cNvPr>
          <p:cNvSpPr>
            <a:spLocks noGrp="1"/>
          </p:cNvSpPr>
          <p:nvPr>
            <p:ph type="body" sz="quarter" idx="35" hasCustomPrompt="1"/>
          </p:nvPr>
        </p:nvSpPr>
        <p:spPr>
          <a:xfrm>
            <a:off x="2581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30" name="Textplatzhalter 44">
            <a:extLst>
              <a:ext uri="{FF2B5EF4-FFF2-40B4-BE49-F238E27FC236}">
                <a16:creationId xmlns:a16="http://schemas.microsoft.com/office/drawing/2014/main" id="{B09B2FCC-5BB8-2463-611D-D052C8E7BDB6}"/>
              </a:ext>
            </a:extLst>
          </p:cNvPr>
          <p:cNvSpPr>
            <a:spLocks noGrp="1"/>
          </p:cNvSpPr>
          <p:nvPr>
            <p:ph type="body" sz="quarter" idx="36" hasCustomPrompt="1"/>
          </p:nvPr>
        </p:nvSpPr>
        <p:spPr>
          <a:xfrm>
            <a:off x="5156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613959991"/>
      </p:ext>
    </p:extLst>
  </p:cSld>
  <p:clrMapOvr>
    <a:masterClrMapping/>
  </p:clrMapOvr>
  <p:extLst>
    <p:ext uri="{DCECCB84-F9BA-43D5-87BE-67443E8EF086}">
      <p15:sldGuideLst xmlns:p15="http://schemas.microsoft.com/office/powerpoint/2012/main">
        <p15:guide id="2" orient="horz" pos="1040" userDrawn="1">
          <p15:clr>
            <a:srgbClr val="FBAE40"/>
          </p15:clr>
        </p15:guide>
        <p15:guide id="5" orient="horz" pos="251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759222"/>
            <a:ext cx="10979150" cy="672732"/>
          </a:xfrm>
        </p:spPr>
        <p:txBody>
          <a:bodyPr/>
          <a:lstStyle>
            <a:lvl1pPr>
              <a:defRPr/>
            </a:lvl1pPr>
          </a:lstStyle>
          <a:p>
            <a:r>
              <a:rPr lang="de-DE" dirty="0"/>
              <a:t>Titel eingeben</a:t>
            </a:r>
            <a:endParaRPr lang="de-CH" dirty="0"/>
          </a:p>
        </p:txBody>
      </p:sp>
      <p:sp>
        <p:nvSpPr>
          <p:cNvPr id="8" name="Textplatzhalter 7">
            <a:extLst>
              <a:ext uri="{FF2B5EF4-FFF2-40B4-BE49-F238E27FC236}">
                <a16:creationId xmlns:a16="http://schemas.microsoft.com/office/drawing/2014/main" id="{94119726-EFF3-ACF3-DA14-1B6B65DAC829}"/>
              </a:ext>
            </a:extLst>
          </p:cNvPr>
          <p:cNvSpPr>
            <a:spLocks noGrp="1"/>
          </p:cNvSpPr>
          <p:nvPr>
            <p:ph type="body" sz="quarter" idx="13" hasCustomPrompt="1"/>
          </p:nvPr>
        </p:nvSpPr>
        <p:spPr>
          <a:xfrm>
            <a:off x="606425" y="-1"/>
            <a:ext cx="10979150" cy="759223"/>
          </a:xfrm>
        </p:spPr>
        <p:txBody>
          <a:bodyPr anchor="b" anchorCtr="0"/>
          <a:lstStyle>
            <a:lvl1pPr marL="0" indent="0">
              <a:buFont typeface="Arial" panose="020B0604020202020204" pitchFamily="34" charset="0"/>
              <a:buNone/>
              <a:defRPr sz="1200" b="0">
                <a:solidFill>
                  <a:schemeClr val="accent1"/>
                </a:solidFill>
                <a:latin typeface="+mj-lt"/>
              </a:defRPr>
            </a:lvl1pPr>
            <a:lvl2pPr marL="0" indent="0">
              <a:buFont typeface="Arial" panose="020B0604020202020204" pitchFamily="34" charset="0"/>
              <a:buNone/>
              <a:defRPr sz="1200" b="0">
                <a:solidFill>
                  <a:schemeClr val="accent1"/>
                </a:solidFill>
                <a:latin typeface="+mj-lt"/>
              </a:defRPr>
            </a:lvl2pPr>
            <a:lvl3pPr marL="0" indent="0">
              <a:spcBef>
                <a:spcPts val="0"/>
              </a:spcBef>
              <a:buNone/>
              <a:defRPr sz="1200" b="0">
                <a:solidFill>
                  <a:schemeClr val="accent1"/>
                </a:solidFill>
                <a:latin typeface="+mj-lt"/>
              </a:defRPr>
            </a:lvl3pPr>
            <a:lvl4pPr marL="0" indent="0">
              <a:buNone/>
              <a:defRPr sz="1200" b="0">
                <a:solidFill>
                  <a:schemeClr val="accent1"/>
                </a:solidFill>
                <a:latin typeface="+mj-lt"/>
              </a:defRPr>
            </a:lvl4pPr>
            <a:lvl5pPr marL="0" indent="0">
              <a:buFont typeface="Arial" panose="020B0604020202020204" pitchFamily="34" charset="0"/>
              <a:buNone/>
              <a:defRPr sz="1200" b="0">
                <a:solidFill>
                  <a:schemeClr val="accent1"/>
                </a:solidFill>
                <a:latin typeface="+mj-lt"/>
              </a:defRPr>
            </a:lvl5pPr>
            <a:lvl6pPr marL="0" indent="0">
              <a:buFont typeface="Arial" panose="020B0604020202020204" pitchFamily="34" charset="0"/>
              <a:buNone/>
              <a:defRPr sz="1200" b="0">
                <a:solidFill>
                  <a:schemeClr val="accent1"/>
                </a:solidFill>
                <a:latin typeface="+mj-lt"/>
              </a:defRPr>
            </a:lvl6pPr>
            <a:lvl7pPr marL="0" indent="0">
              <a:buFont typeface="Arial" panose="020B0604020202020204" pitchFamily="34" charset="0"/>
              <a:buNone/>
              <a:defRPr sz="1200" b="0">
                <a:solidFill>
                  <a:schemeClr val="accent1"/>
                </a:solidFill>
                <a:latin typeface="+mj-lt"/>
              </a:defRPr>
            </a:lvl7pPr>
            <a:lvl8pPr marL="0" indent="0">
              <a:buFont typeface="Arial" panose="020B0604020202020204" pitchFamily="34" charset="0"/>
              <a:buNone/>
              <a:defRPr sz="1200" b="0">
                <a:solidFill>
                  <a:schemeClr val="accent1"/>
                </a:solidFill>
                <a:latin typeface="+mj-lt"/>
              </a:defRPr>
            </a:lvl8pPr>
            <a:lvl9pPr marL="0" indent="0">
              <a:buFont typeface="Arial" panose="020B0604020202020204" pitchFamily="34" charset="0"/>
              <a:buNone/>
              <a:defRPr sz="1200" b="0">
                <a:solidFill>
                  <a:schemeClr val="accent1"/>
                </a:solidFill>
                <a:latin typeface="+mj-lt"/>
              </a:defRPr>
            </a:lvl9pPr>
          </a:lstStyle>
          <a:p>
            <a:pPr lvl="0"/>
            <a:r>
              <a:rPr lang="de-DE" dirty="0"/>
              <a:t>Titel des Kapitel / Thema</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06425"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0" name="Textplatzhalter 9">
            <a:extLst>
              <a:ext uri="{FF2B5EF4-FFF2-40B4-BE49-F238E27FC236}">
                <a16:creationId xmlns:a16="http://schemas.microsoft.com/office/drawing/2014/main" id="{DB57019C-6D48-8153-B9F4-BC994C65EE39}"/>
              </a:ext>
            </a:extLst>
          </p:cNvPr>
          <p:cNvSpPr>
            <a:spLocks noGrp="1"/>
          </p:cNvSpPr>
          <p:nvPr>
            <p:ph type="body" sz="quarter" idx="15" hasCustomPrompt="1"/>
          </p:nvPr>
        </p:nvSpPr>
        <p:spPr>
          <a:xfrm>
            <a:off x="60642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1" name="Bildplatzhalter 8">
            <a:extLst>
              <a:ext uri="{FF2B5EF4-FFF2-40B4-BE49-F238E27FC236}">
                <a16:creationId xmlns:a16="http://schemas.microsoft.com/office/drawing/2014/main" id="{41BC7BF5-0F27-8482-AE76-45350B28BD44}"/>
              </a:ext>
            </a:extLst>
          </p:cNvPr>
          <p:cNvSpPr>
            <a:spLocks noGrp="1"/>
          </p:cNvSpPr>
          <p:nvPr>
            <p:ph type="pic" sz="quarter" idx="16"/>
          </p:nvPr>
        </p:nvSpPr>
        <p:spPr>
          <a:xfrm>
            <a:off x="3393742"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2" name="Bildplatzhalter 8">
            <a:extLst>
              <a:ext uri="{FF2B5EF4-FFF2-40B4-BE49-F238E27FC236}">
                <a16:creationId xmlns:a16="http://schemas.microsoft.com/office/drawing/2014/main" id="{DD6BF038-BC62-BB3E-D131-393E2324091C}"/>
              </a:ext>
            </a:extLst>
          </p:cNvPr>
          <p:cNvSpPr>
            <a:spLocks noGrp="1"/>
          </p:cNvSpPr>
          <p:nvPr>
            <p:ph type="pic" sz="quarter" idx="17"/>
          </p:nvPr>
        </p:nvSpPr>
        <p:spPr>
          <a:xfrm>
            <a:off x="6181059"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BBFED210-AC39-D4BF-67F7-EBCFDCDCC9E0}"/>
              </a:ext>
            </a:extLst>
          </p:cNvPr>
          <p:cNvSpPr>
            <a:spLocks noGrp="1"/>
          </p:cNvSpPr>
          <p:nvPr>
            <p:ph type="pic" sz="quarter" idx="18"/>
          </p:nvPr>
        </p:nvSpPr>
        <p:spPr>
          <a:xfrm>
            <a:off x="8968375" y="2667600"/>
            <a:ext cx="2617200" cy="2617200"/>
          </a:xfrm>
          <a:solidFill>
            <a:schemeClr val="accent3"/>
          </a:solidFill>
        </p:spPr>
        <p:txBody>
          <a:bodyPr anchor="ctr" anchorCtr="0"/>
          <a:lstStyle>
            <a:lvl1pPr algn="ctr">
              <a:defRPr>
                <a:solidFill>
                  <a:schemeClr val="bg1"/>
                </a:solidFill>
              </a:defRPr>
            </a:lvl1pPr>
          </a:lstStyle>
          <a:p>
            <a:r>
              <a:rPr lang="en-GB"/>
              <a:t>Click icon to add picture</a:t>
            </a:r>
            <a:endParaRPr lang="de-CH" dirty="0"/>
          </a:p>
        </p:txBody>
      </p:sp>
      <p:sp>
        <p:nvSpPr>
          <p:cNvPr id="15" name="Textplatzhalter 9">
            <a:extLst>
              <a:ext uri="{FF2B5EF4-FFF2-40B4-BE49-F238E27FC236}">
                <a16:creationId xmlns:a16="http://schemas.microsoft.com/office/drawing/2014/main" id="{A628F5DE-6DEB-9842-58CA-8B29481D1A6E}"/>
              </a:ext>
            </a:extLst>
          </p:cNvPr>
          <p:cNvSpPr>
            <a:spLocks noGrp="1"/>
          </p:cNvSpPr>
          <p:nvPr>
            <p:ph type="body" sz="quarter" idx="19" hasCustomPrompt="1"/>
          </p:nvPr>
        </p:nvSpPr>
        <p:spPr>
          <a:xfrm>
            <a:off x="3393742"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6" name="Textplatzhalter 9">
            <a:extLst>
              <a:ext uri="{FF2B5EF4-FFF2-40B4-BE49-F238E27FC236}">
                <a16:creationId xmlns:a16="http://schemas.microsoft.com/office/drawing/2014/main" id="{90D849B9-23A0-19D6-FAA2-A83C2E49548D}"/>
              </a:ext>
            </a:extLst>
          </p:cNvPr>
          <p:cNvSpPr>
            <a:spLocks noGrp="1"/>
          </p:cNvSpPr>
          <p:nvPr>
            <p:ph type="body" sz="quarter" idx="20" hasCustomPrompt="1"/>
          </p:nvPr>
        </p:nvSpPr>
        <p:spPr>
          <a:xfrm>
            <a:off x="6181059"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7" name="Textplatzhalter 9">
            <a:extLst>
              <a:ext uri="{FF2B5EF4-FFF2-40B4-BE49-F238E27FC236}">
                <a16:creationId xmlns:a16="http://schemas.microsoft.com/office/drawing/2014/main" id="{7AEB467E-3AA6-E08E-9C99-62467A57E44F}"/>
              </a:ext>
            </a:extLst>
          </p:cNvPr>
          <p:cNvSpPr>
            <a:spLocks noGrp="1"/>
          </p:cNvSpPr>
          <p:nvPr>
            <p:ph type="body" sz="quarter" idx="21" hasCustomPrompt="1"/>
          </p:nvPr>
        </p:nvSpPr>
        <p:spPr>
          <a:xfrm>
            <a:off x="8968375" y="1739227"/>
            <a:ext cx="2617200" cy="928373"/>
          </a:xfrm>
        </p:spPr>
        <p:txBody>
          <a:bodyPr bIns="216000" anchor="b" anchorCtr="0"/>
          <a:lstStyle>
            <a:lvl1pPr marL="0" indent="0">
              <a:buFont typeface="Arial" panose="020B0604020202020204" pitchFamily="34" charset="0"/>
              <a:buNone/>
              <a:defRPr sz="2200">
                <a:latin typeface="+mn-lt"/>
              </a:defRPr>
            </a:lvl1pPr>
            <a:lvl2pPr marL="0" indent="0">
              <a:buFont typeface="Arial" panose="020B0604020202020204" pitchFamily="34" charset="0"/>
              <a:buNone/>
              <a:defRPr sz="2200">
                <a:latin typeface="+mn-lt"/>
              </a:defRPr>
            </a:lvl2pPr>
            <a:lvl3pPr marL="0" indent="0">
              <a:spcBef>
                <a:spcPts val="0"/>
              </a:spcBef>
              <a:buNone/>
              <a:defRPr sz="2200">
                <a:latin typeface="+mn-lt"/>
              </a:defRPr>
            </a:lvl3pPr>
            <a:lvl4pPr marL="0" indent="0">
              <a:buNone/>
              <a:defRPr sz="2200">
                <a:latin typeface="+mn-lt"/>
              </a:defRPr>
            </a:lvl4pPr>
            <a:lvl5pPr marL="0" indent="0">
              <a:buFont typeface="Arial" panose="020B0604020202020204" pitchFamily="34" charset="0"/>
              <a:buNone/>
              <a:defRPr sz="2200">
                <a:latin typeface="+mn-lt"/>
              </a:defRPr>
            </a:lvl5pPr>
            <a:lvl6pPr marL="0" indent="0">
              <a:buFont typeface="Arial" panose="020B0604020202020204" pitchFamily="34" charset="0"/>
              <a:buNone/>
              <a:defRPr sz="2200">
                <a:latin typeface="+mn-lt"/>
              </a:defRPr>
            </a:lvl6pPr>
            <a:lvl7pPr marL="0" indent="0">
              <a:buFont typeface="Arial" panose="020B0604020202020204" pitchFamily="34" charset="0"/>
              <a:buNone/>
              <a:defRPr sz="2200">
                <a:latin typeface="+mn-lt"/>
              </a:defRPr>
            </a:lvl7pPr>
            <a:lvl8pPr marL="0" indent="0">
              <a:buFont typeface="Arial" panose="020B0604020202020204" pitchFamily="34" charset="0"/>
              <a:buNone/>
              <a:defRPr sz="2200">
                <a:latin typeface="+mn-lt"/>
              </a:defRPr>
            </a:lvl8pPr>
            <a:lvl9pPr marL="0" indent="0">
              <a:buFont typeface="Arial" panose="020B0604020202020204" pitchFamily="34" charset="0"/>
              <a:buNone/>
              <a:defRPr sz="2200">
                <a:latin typeface="+mn-lt"/>
              </a:defRPr>
            </a:lvl9pPr>
          </a:lstStyle>
          <a:p>
            <a:pPr lvl="0"/>
            <a:r>
              <a:rPr lang="de-DE" dirty="0"/>
              <a:t>Untertitel</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8" name="Textplatzhalter 9">
            <a:extLst>
              <a:ext uri="{FF2B5EF4-FFF2-40B4-BE49-F238E27FC236}">
                <a16:creationId xmlns:a16="http://schemas.microsoft.com/office/drawing/2014/main" id="{2193C52B-883B-5C93-A3CA-4E880BB877AD}"/>
              </a:ext>
            </a:extLst>
          </p:cNvPr>
          <p:cNvSpPr>
            <a:spLocks noGrp="1"/>
          </p:cNvSpPr>
          <p:nvPr>
            <p:ph type="body" sz="quarter" idx="22" hasCustomPrompt="1"/>
          </p:nvPr>
        </p:nvSpPr>
        <p:spPr>
          <a:xfrm>
            <a:off x="815225"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9" name="Textplatzhalter 9">
            <a:extLst>
              <a:ext uri="{FF2B5EF4-FFF2-40B4-BE49-F238E27FC236}">
                <a16:creationId xmlns:a16="http://schemas.microsoft.com/office/drawing/2014/main" id="{01CCF559-63F9-A0B6-9C01-A840C80B6C8F}"/>
              </a:ext>
            </a:extLst>
          </p:cNvPr>
          <p:cNvSpPr>
            <a:spLocks noGrp="1"/>
          </p:cNvSpPr>
          <p:nvPr>
            <p:ph type="body" sz="quarter" idx="23" hasCustomPrompt="1"/>
          </p:nvPr>
        </p:nvSpPr>
        <p:spPr>
          <a:xfrm>
            <a:off x="3602542"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0" name="Textplatzhalter 9">
            <a:extLst>
              <a:ext uri="{FF2B5EF4-FFF2-40B4-BE49-F238E27FC236}">
                <a16:creationId xmlns:a16="http://schemas.microsoft.com/office/drawing/2014/main" id="{073360B6-B3B7-5395-CDF8-F83AD281E701}"/>
              </a:ext>
            </a:extLst>
          </p:cNvPr>
          <p:cNvSpPr>
            <a:spLocks noGrp="1"/>
          </p:cNvSpPr>
          <p:nvPr>
            <p:ph type="body" sz="quarter" idx="24" hasCustomPrompt="1"/>
          </p:nvPr>
        </p:nvSpPr>
        <p:spPr>
          <a:xfrm>
            <a:off x="6389859" y="5666083"/>
            <a:ext cx="2408400" cy="928373"/>
          </a:xfrm>
        </p:spPr>
        <p:txBody>
          <a:bodyPr bIns="216000" anchor="t" anchorCtr="0"/>
          <a:lstStyle>
            <a:lvl1pPr marL="0" indent="0">
              <a:buFont typeface="Arial" panose="020B0604020202020204" pitchFamily="34" charset="0"/>
              <a:buNone/>
              <a:defRPr sz="1200">
                <a:latin typeface="+mn-lt"/>
              </a:defRPr>
            </a:lvl1pPr>
            <a:lvl2pPr marL="0" indent="0">
              <a:buFont typeface="Arial" panose="020B0604020202020204" pitchFamily="34" charset="0"/>
              <a:buNone/>
              <a:defRPr sz="1200">
                <a:latin typeface="+mn-lt"/>
              </a:defRPr>
            </a:lvl2pPr>
            <a:lvl3pPr marL="0" indent="0">
              <a:spcBef>
                <a:spcPts val="0"/>
              </a:spcBef>
              <a:buNone/>
              <a:defRPr sz="1200">
                <a:latin typeface="+mn-lt"/>
              </a:defRPr>
            </a:lvl3pPr>
            <a:lvl4pPr marL="0" indent="0">
              <a:buNone/>
              <a:defRPr sz="1200">
                <a:latin typeface="+mn-lt"/>
              </a:defRPr>
            </a:lvl4pPr>
            <a:lvl5pPr marL="0" indent="0">
              <a:buFont typeface="Arial" panose="020B0604020202020204" pitchFamily="34" charset="0"/>
              <a:buNone/>
              <a:defRPr sz="1200">
                <a:latin typeface="+mn-lt"/>
              </a:defRPr>
            </a:lvl5pPr>
            <a:lvl6pPr marL="0" indent="0">
              <a:buFont typeface="Arial" panose="020B0604020202020204" pitchFamily="34" charset="0"/>
              <a:buNone/>
              <a:defRPr sz="1200">
                <a:latin typeface="+mn-lt"/>
              </a:defRPr>
            </a:lvl6pPr>
            <a:lvl7pPr marL="0" indent="0">
              <a:buFont typeface="Arial" panose="020B0604020202020204" pitchFamily="34" charset="0"/>
              <a:buNone/>
              <a:defRPr sz="1200">
                <a:latin typeface="+mn-lt"/>
              </a:defRPr>
            </a:lvl7pPr>
            <a:lvl8pPr marL="0" indent="0">
              <a:buFont typeface="Arial" panose="020B0604020202020204" pitchFamily="34" charset="0"/>
              <a:buNone/>
              <a:defRPr sz="1200">
                <a:latin typeface="+mn-lt"/>
              </a:defRPr>
            </a:lvl8pPr>
            <a:lvl9pPr marL="0" indent="0">
              <a:buFont typeface="Arial" panose="020B0604020202020204" pitchFamily="34" charset="0"/>
              <a:buNone/>
              <a:defRPr sz="1200">
                <a:latin typeface="+mn-lt"/>
              </a:defRPr>
            </a:lvl9pPr>
          </a:lstStyle>
          <a:p>
            <a:pPr lvl="0"/>
            <a:r>
              <a:rPr lang="de-DE" dirty="0"/>
              <a:t>Legende eingeben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22" name="Bildplatzhalter 8">
            <a:extLst>
              <a:ext uri="{FF2B5EF4-FFF2-40B4-BE49-F238E27FC236}">
                <a16:creationId xmlns:a16="http://schemas.microsoft.com/office/drawing/2014/main" id="{45846806-5A09-EAD0-D870-ECE044774095}"/>
              </a:ext>
            </a:extLst>
          </p:cNvPr>
          <p:cNvSpPr>
            <a:spLocks noGrp="1"/>
          </p:cNvSpPr>
          <p:nvPr>
            <p:ph type="pic" sz="quarter" idx="26" hasCustomPrompt="1"/>
          </p:nvPr>
        </p:nvSpPr>
        <p:spPr>
          <a:xfrm>
            <a:off x="606425" y="5682903"/>
            <a:ext cx="154800" cy="154800"/>
          </a:xfrm>
          <a:solidFill>
            <a:schemeClr val="accent6"/>
          </a:solidFill>
        </p:spPr>
        <p:txBody>
          <a:bodyPr anchor="ctr" anchorCtr="0"/>
          <a:lstStyle>
            <a:lvl1pPr algn="ctr">
              <a:defRPr>
                <a:solidFill>
                  <a:schemeClr val="bg1"/>
                </a:solidFill>
              </a:defRPr>
            </a:lvl1pPr>
          </a:lstStyle>
          <a:p>
            <a:r>
              <a:rPr lang="de-DE" dirty="0"/>
              <a:t> </a:t>
            </a:r>
            <a:endParaRPr lang="de-CH" dirty="0"/>
          </a:p>
        </p:txBody>
      </p:sp>
      <p:sp>
        <p:nvSpPr>
          <p:cNvPr id="24" name="Bildplatzhalter 8">
            <a:extLst>
              <a:ext uri="{FF2B5EF4-FFF2-40B4-BE49-F238E27FC236}">
                <a16:creationId xmlns:a16="http://schemas.microsoft.com/office/drawing/2014/main" id="{5370AE7D-204C-FAE6-7F47-749167BC302D}"/>
              </a:ext>
            </a:extLst>
          </p:cNvPr>
          <p:cNvSpPr>
            <a:spLocks noGrp="1"/>
          </p:cNvSpPr>
          <p:nvPr>
            <p:ph type="pic" sz="quarter" idx="27" hasCustomPrompt="1"/>
          </p:nvPr>
        </p:nvSpPr>
        <p:spPr>
          <a:xfrm>
            <a:off x="3393742" y="5682903"/>
            <a:ext cx="154800" cy="154800"/>
          </a:xfrm>
          <a:solidFill>
            <a:schemeClr val="accent5"/>
          </a:solidFill>
        </p:spPr>
        <p:txBody>
          <a:bodyPr anchor="ctr" anchorCtr="0"/>
          <a:lstStyle>
            <a:lvl1pPr algn="ctr">
              <a:defRPr>
                <a:solidFill>
                  <a:schemeClr val="bg1"/>
                </a:solidFill>
              </a:defRPr>
            </a:lvl1pPr>
          </a:lstStyle>
          <a:p>
            <a:r>
              <a:rPr lang="de-DE" dirty="0"/>
              <a:t> </a:t>
            </a:r>
            <a:endParaRPr lang="de-CH" dirty="0"/>
          </a:p>
        </p:txBody>
      </p:sp>
      <p:sp>
        <p:nvSpPr>
          <p:cNvPr id="25" name="Bildplatzhalter 8">
            <a:extLst>
              <a:ext uri="{FF2B5EF4-FFF2-40B4-BE49-F238E27FC236}">
                <a16:creationId xmlns:a16="http://schemas.microsoft.com/office/drawing/2014/main" id="{6D8C71AE-80F2-7650-CBAF-CE245AA9C591}"/>
              </a:ext>
            </a:extLst>
          </p:cNvPr>
          <p:cNvSpPr>
            <a:spLocks noGrp="1"/>
          </p:cNvSpPr>
          <p:nvPr>
            <p:ph type="pic" sz="quarter" idx="28" hasCustomPrompt="1"/>
          </p:nvPr>
        </p:nvSpPr>
        <p:spPr>
          <a:xfrm>
            <a:off x="6181059" y="5682903"/>
            <a:ext cx="154800" cy="154800"/>
          </a:xfrm>
          <a:solidFill>
            <a:schemeClr val="accent1"/>
          </a:solidFill>
        </p:spPr>
        <p:txBody>
          <a:bodyPr anchor="ctr" anchorCtr="0"/>
          <a:lstStyle>
            <a:lvl1pPr algn="ctr">
              <a:defRPr>
                <a:solidFill>
                  <a:schemeClr val="bg1"/>
                </a:solidFill>
              </a:defRPr>
            </a:lvl1pPr>
          </a:lstStyle>
          <a:p>
            <a:r>
              <a:rPr lang="de-DE" dirty="0"/>
              <a:t> </a:t>
            </a:r>
            <a:endParaRPr lang="de-CH" dirty="0"/>
          </a:p>
        </p:txBody>
      </p:sp>
      <p:sp>
        <p:nvSpPr>
          <p:cNvPr id="26" name="Bildplatzhalter 8">
            <a:extLst>
              <a:ext uri="{FF2B5EF4-FFF2-40B4-BE49-F238E27FC236}">
                <a16:creationId xmlns:a16="http://schemas.microsoft.com/office/drawing/2014/main" id="{66249A56-9EFC-FC11-F1B3-EAEBB8F5F93A}"/>
              </a:ext>
            </a:extLst>
          </p:cNvPr>
          <p:cNvSpPr>
            <a:spLocks noGrp="1"/>
          </p:cNvSpPr>
          <p:nvPr>
            <p:ph type="pic" sz="quarter" idx="29" hasCustomPrompt="1"/>
          </p:nvPr>
        </p:nvSpPr>
        <p:spPr>
          <a:xfrm>
            <a:off x="202699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7" name="Bildplatzhalter 8">
            <a:extLst>
              <a:ext uri="{FF2B5EF4-FFF2-40B4-BE49-F238E27FC236}">
                <a16:creationId xmlns:a16="http://schemas.microsoft.com/office/drawing/2014/main" id="{8A7495CB-8A0F-B2A3-3139-058EA87DE646}"/>
              </a:ext>
            </a:extLst>
          </p:cNvPr>
          <p:cNvSpPr>
            <a:spLocks noGrp="1"/>
          </p:cNvSpPr>
          <p:nvPr>
            <p:ph type="pic" sz="quarter" idx="30" hasCustomPrompt="1"/>
          </p:nvPr>
        </p:nvSpPr>
        <p:spPr>
          <a:xfrm>
            <a:off x="2270233"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8" name="Bildplatzhalter 8">
            <a:extLst>
              <a:ext uri="{FF2B5EF4-FFF2-40B4-BE49-F238E27FC236}">
                <a16:creationId xmlns:a16="http://schemas.microsoft.com/office/drawing/2014/main" id="{78C5F2A4-C07A-4524-3259-CE05688B75DB}"/>
              </a:ext>
            </a:extLst>
          </p:cNvPr>
          <p:cNvSpPr>
            <a:spLocks noGrp="1"/>
          </p:cNvSpPr>
          <p:nvPr>
            <p:ph type="pic" sz="quarter" idx="31" hasCustomPrompt="1"/>
          </p:nvPr>
        </p:nvSpPr>
        <p:spPr>
          <a:xfrm>
            <a:off x="4814312"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29" name="Bildplatzhalter 8">
            <a:extLst>
              <a:ext uri="{FF2B5EF4-FFF2-40B4-BE49-F238E27FC236}">
                <a16:creationId xmlns:a16="http://schemas.microsoft.com/office/drawing/2014/main" id="{C222BE54-19D9-0FEB-8387-4B67056CAE8F}"/>
              </a:ext>
            </a:extLst>
          </p:cNvPr>
          <p:cNvSpPr>
            <a:spLocks noGrp="1"/>
          </p:cNvSpPr>
          <p:nvPr>
            <p:ph type="pic" sz="quarter" idx="32" hasCustomPrompt="1"/>
          </p:nvPr>
        </p:nvSpPr>
        <p:spPr>
          <a:xfrm>
            <a:off x="5057551"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0" name="Bildplatzhalter 8">
            <a:extLst>
              <a:ext uri="{FF2B5EF4-FFF2-40B4-BE49-F238E27FC236}">
                <a16:creationId xmlns:a16="http://schemas.microsoft.com/office/drawing/2014/main" id="{CA563504-50A1-59C7-C5E2-5DE1B1AB63F7}"/>
              </a:ext>
            </a:extLst>
          </p:cNvPr>
          <p:cNvSpPr>
            <a:spLocks noGrp="1"/>
          </p:cNvSpPr>
          <p:nvPr>
            <p:ph type="pic" sz="quarter" idx="33" hasCustomPrompt="1"/>
          </p:nvPr>
        </p:nvSpPr>
        <p:spPr>
          <a:xfrm>
            <a:off x="7601629"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1" name="Bildplatzhalter 8">
            <a:extLst>
              <a:ext uri="{FF2B5EF4-FFF2-40B4-BE49-F238E27FC236}">
                <a16:creationId xmlns:a16="http://schemas.microsoft.com/office/drawing/2014/main" id="{ED710DBC-9448-32C0-48E8-BE3A2F9874F6}"/>
              </a:ext>
            </a:extLst>
          </p:cNvPr>
          <p:cNvSpPr>
            <a:spLocks noGrp="1"/>
          </p:cNvSpPr>
          <p:nvPr>
            <p:ph type="pic" sz="quarter" idx="34" hasCustomPrompt="1"/>
          </p:nvPr>
        </p:nvSpPr>
        <p:spPr>
          <a:xfrm>
            <a:off x="7844868"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2" name="Bildplatzhalter 8">
            <a:extLst>
              <a:ext uri="{FF2B5EF4-FFF2-40B4-BE49-F238E27FC236}">
                <a16:creationId xmlns:a16="http://schemas.microsoft.com/office/drawing/2014/main" id="{2A7FB4ED-AC95-5E40-DE8B-9CB693BE63DC}"/>
              </a:ext>
            </a:extLst>
          </p:cNvPr>
          <p:cNvSpPr>
            <a:spLocks noGrp="1"/>
          </p:cNvSpPr>
          <p:nvPr>
            <p:ph type="pic" sz="quarter" idx="35" hasCustomPrompt="1"/>
          </p:nvPr>
        </p:nvSpPr>
        <p:spPr>
          <a:xfrm>
            <a:off x="10388945" y="4130566"/>
            <a:ext cx="1196630" cy="1154234"/>
          </a:xfrm>
          <a:solidFill>
            <a:schemeClr val="accent1">
              <a:alpha val="50000"/>
            </a:schemeClr>
          </a:solidFill>
        </p:spPr>
        <p:txBody>
          <a:bodyPr anchor="ctr" anchorCtr="0"/>
          <a:lstStyle>
            <a:lvl1pPr algn="ctr">
              <a:defRPr>
                <a:solidFill>
                  <a:schemeClr val="bg1"/>
                </a:solidFill>
              </a:defRPr>
            </a:lvl1pPr>
          </a:lstStyle>
          <a:p>
            <a:r>
              <a:rPr lang="de-DE" dirty="0"/>
              <a:t> </a:t>
            </a:r>
            <a:endParaRPr lang="de-CH" dirty="0"/>
          </a:p>
        </p:txBody>
      </p:sp>
      <p:sp>
        <p:nvSpPr>
          <p:cNvPr id="33" name="Bildplatzhalter 8">
            <a:extLst>
              <a:ext uri="{FF2B5EF4-FFF2-40B4-BE49-F238E27FC236}">
                <a16:creationId xmlns:a16="http://schemas.microsoft.com/office/drawing/2014/main" id="{DCBFA440-660C-B99B-032F-33CC69F66012}"/>
              </a:ext>
            </a:extLst>
          </p:cNvPr>
          <p:cNvSpPr>
            <a:spLocks noGrp="1"/>
          </p:cNvSpPr>
          <p:nvPr>
            <p:ph type="pic" sz="quarter" idx="36" hasCustomPrompt="1"/>
          </p:nvPr>
        </p:nvSpPr>
        <p:spPr>
          <a:xfrm>
            <a:off x="10632184" y="4387334"/>
            <a:ext cx="953391" cy="897465"/>
          </a:xfrm>
          <a:solidFill>
            <a:schemeClr val="accent5">
              <a:alpha val="50000"/>
            </a:schemeClr>
          </a:solidFill>
        </p:spPr>
        <p:txBody>
          <a:bodyPr anchor="ctr" anchorCtr="0"/>
          <a:lstStyle>
            <a:lvl1pPr algn="ctr">
              <a:defRPr>
                <a:solidFill>
                  <a:schemeClr val="bg1"/>
                </a:solidFill>
              </a:defRPr>
            </a:lvl1pPr>
          </a:lstStyle>
          <a:p>
            <a:r>
              <a:rPr lang="de-DE" dirty="0"/>
              <a:t> </a:t>
            </a:r>
            <a:endParaRPr lang="de-CH" dirty="0"/>
          </a:p>
        </p:txBody>
      </p:sp>
    </p:spTree>
    <p:extLst>
      <p:ext uri="{BB962C8B-B14F-4D97-AF65-F5344CB8AC3E}">
        <p14:creationId xmlns:p14="http://schemas.microsoft.com/office/powerpoint/2010/main" val="3476798003"/>
      </p:ext>
    </p:extLst>
  </p:cSld>
  <p:clrMapOvr>
    <a:masterClrMapping/>
  </p:clrMapOvr>
  <p:extLst>
    <p:ext uri="{DCECCB84-F9BA-43D5-87BE-67443E8EF086}">
      <p15:sldGuideLst xmlns:p15="http://schemas.microsoft.com/office/powerpoint/2012/main">
        <p15:guide id="3" pos="3787" userDrawn="1">
          <p15:clr>
            <a:srgbClr val="FBAE40"/>
          </p15:clr>
        </p15:guide>
        <p15:guide id="4" pos="3893" userDrawn="1">
          <p15:clr>
            <a:srgbClr val="FBAE40"/>
          </p15:clr>
        </p15:guide>
        <p15:guide id="5" pos="5650" userDrawn="1">
          <p15:clr>
            <a:srgbClr val="FBAE40"/>
          </p15:clr>
        </p15:guide>
        <p15:guide id="6" pos="5543" userDrawn="1">
          <p15:clr>
            <a:srgbClr val="FBAE40"/>
          </p15:clr>
        </p15:guide>
        <p15:guide id="7" pos="2031" userDrawn="1">
          <p15:clr>
            <a:srgbClr val="FBAE40"/>
          </p15:clr>
        </p15:guide>
        <p15:guide id="8" pos="213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_Zwischentitel">
    <p:spTree>
      <p:nvGrpSpPr>
        <p:cNvPr id="1" name=""/>
        <p:cNvGrpSpPr/>
        <p:nvPr/>
      </p:nvGrpSpPr>
      <p:grpSpPr>
        <a:xfrm>
          <a:off x="0" y="0"/>
          <a:ext cx="0" cy="0"/>
          <a:chOff x="0" y="0"/>
          <a:chExt cx="0" cy="0"/>
        </a:xfrm>
      </p:grpSpPr>
      <p:sp>
        <p:nvSpPr>
          <p:cNvPr id="14" name="Bildplatzhalter 13">
            <a:extLst>
              <a:ext uri="{FF2B5EF4-FFF2-40B4-BE49-F238E27FC236}">
                <a16:creationId xmlns:a16="http://schemas.microsoft.com/office/drawing/2014/main" id="{BFF8561A-9757-41D4-18D1-E921A9F7C817}"/>
              </a:ext>
            </a:extLst>
          </p:cNvPr>
          <p:cNvSpPr>
            <a:spLocks noGrp="1"/>
          </p:cNvSpPr>
          <p:nvPr>
            <p:ph type="pic" sz="quarter" idx="14"/>
          </p:nvPr>
        </p:nvSpPr>
        <p:spPr>
          <a:xfrm>
            <a:off x="0" y="0"/>
            <a:ext cx="12192000" cy="6858000"/>
          </a:xfrm>
          <a:solidFill>
            <a:schemeClr val="accent3"/>
          </a:solidFill>
        </p:spPr>
        <p:txBody>
          <a:bodyPr bIns="0" anchor="ctr" anchorCtr="0"/>
          <a:lstStyle>
            <a:lvl1pPr algn="ctr">
              <a:defRPr>
                <a:solidFill>
                  <a:schemeClr val="bg1"/>
                </a:solidFill>
              </a:defRPr>
            </a:lvl1pPr>
          </a:lstStyle>
          <a:p>
            <a:r>
              <a:rPr lang="en-GB"/>
              <a:t>Click icon to add picture</a:t>
            </a:r>
            <a:endParaRPr lang="de-CH" dirty="0"/>
          </a:p>
        </p:txBody>
      </p:sp>
      <p:sp>
        <p:nvSpPr>
          <p:cNvPr id="2" name="Titel 1">
            <a:extLst>
              <a:ext uri="{FF2B5EF4-FFF2-40B4-BE49-F238E27FC236}">
                <a16:creationId xmlns:a16="http://schemas.microsoft.com/office/drawing/2014/main" id="{494FCD23-31DD-C5BD-AFE6-C7AEEEB6FB4A}"/>
              </a:ext>
            </a:extLst>
          </p:cNvPr>
          <p:cNvSpPr>
            <a:spLocks noGrp="1"/>
          </p:cNvSpPr>
          <p:nvPr>
            <p:ph type="ctrTitle" hasCustomPrompt="1"/>
          </p:nvPr>
        </p:nvSpPr>
        <p:spPr>
          <a:xfrm>
            <a:off x="606425" y="540000"/>
            <a:ext cx="10979150" cy="1655762"/>
          </a:xfrm>
        </p:spPr>
        <p:txBody>
          <a:bodyPr tIns="0" anchor="t" anchorCtr="0"/>
          <a:lstStyle>
            <a:lvl1pPr algn="l">
              <a:defRPr sz="4800">
                <a:solidFill>
                  <a:schemeClr val="bg1"/>
                </a:solidFill>
                <a:latin typeface="+mj-lt"/>
              </a:defRPr>
            </a:lvl1pPr>
          </a:lstStyle>
          <a:p>
            <a:r>
              <a:rPr lang="de-DE" dirty="0"/>
              <a:t>Zwischentitel eingeben</a:t>
            </a:r>
            <a:endParaRPr lang="de-CH" dirty="0"/>
          </a:p>
        </p:txBody>
      </p:sp>
      <p:sp>
        <p:nvSpPr>
          <p:cNvPr id="3" name="Textplatzhalter 4">
            <a:extLst>
              <a:ext uri="{FF2B5EF4-FFF2-40B4-BE49-F238E27FC236}">
                <a16:creationId xmlns:a16="http://schemas.microsoft.com/office/drawing/2014/main" id="{1989A612-949A-A8D2-619B-0FA3B19DFDBE}"/>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5" name="Textplatzhalter 6">
            <a:extLst>
              <a:ext uri="{FF2B5EF4-FFF2-40B4-BE49-F238E27FC236}">
                <a16:creationId xmlns:a16="http://schemas.microsoft.com/office/drawing/2014/main" id="{BE6E7CE0-2694-595E-074D-AAD6A310696D}"/>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578402007"/>
      </p:ext>
    </p:extLst>
  </p:cSld>
  <p:clrMapOvr>
    <a:masterClrMapping/>
  </p:clrMapOvr>
  <p:hf sldNum="0" hdr="0" ftr="0" dt="0"/>
  <p:extLst>
    <p:ext uri="{DCECCB84-F9BA-43D5-87BE-67443E8EF086}">
      <p15:sldGuideLst xmlns:p15="http://schemas.microsoft.com/office/powerpoint/2012/main">
        <p15:guide id="1" orient="horz" pos="3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2_Logose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7" name="Rechteck 6">
            <a:extLst>
              <a:ext uri="{FF2B5EF4-FFF2-40B4-BE49-F238E27FC236}">
                <a16:creationId xmlns:a16="http://schemas.microsoft.com/office/drawing/2014/main" id="{D8B5A7F9-7730-57BC-CD4C-373D80A9B2A3}"/>
              </a:ext>
            </a:extLst>
          </p:cNvPr>
          <p:cNvSpPr/>
          <p:nvPr userDrawn="1"/>
        </p:nvSpPr>
        <p:spPr>
          <a:xfrm>
            <a:off x="10950898" y="5836829"/>
            <a:ext cx="1241102" cy="10211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Bildplatzhalter 10">
            <a:extLst>
              <a:ext uri="{FF2B5EF4-FFF2-40B4-BE49-F238E27FC236}">
                <a16:creationId xmlns:a16="http://schemas.microsoft.com/office/drawing/2014/main" id="{98824999-5474-1D4F-09EC-4BB32DDFCF5E}"/>
              </a:ext>
            </a:extLst>
          </p:cNvPr>
          <p:cNvSpPr>
            <a:spLocks noGrp="1"/>
          </p:cNvSpPr>
          <p:nvPr>
            <p:ph type="pic" sz="quarter" idx="16" hasCustomPrompt="1"/>
          </p:nvPr>
        </p:nvSpPr>
        <p:spPr>
          <a:xfrm>
            <a:off x="606425" y="2606400"/>
            <a:ext cx="2775600" cy="1969200"/>
          </a:xfrm>
          <a:noFill/>
        </p:spPr>
        <p:txBody>
          <a:bodyPr anchor="ctr" anchorCtr="0"/>
          <a:lstStyle>
            <a:lvl1pPr algn="ctr">
              <a:defRPr>
                <a:latin typeface="+mj-lt"/>
              </a:defRPr>
            </a:lvl1pPr>
          </a:lstStyle>
          <a:p>
            <a:r>
              <a:rPr lang="de-CH" dirty="0"/>
              <a:t>Hier bitte Logo der Sektion einfügen.</a:t>
            </a:r>
          </a:p>
        </p:txBody>
      </p:sp>
      <p:sp>
        <p:nvSpPr>
          <p:cNvPr id="12" name="Bildplatzhalter 10">
            <a:extLst>
              <a:ext uri="{FF2B5EF4-FFF2-40B4-BE49-F238E27FC236}">
                <a16:creationId xmlns:a16="http://schemas.microsoft.com/office/drawing/2014/main" id="{478943AC-88C7-035F-CC54-2B48F76943E1}"/>
              </a:ext>
            </a:extLst>
          </p:cNvPr>
          <p:cNvSpPr>
            <a:spLocks noGrp="1"/>
          </p:cNvSpPr>
          <p:nvPr>
            <p:ph type="pic" sz="quarter" idx="17" hasCustomPrompt="1"/>
          </p:nvPr>
        </p:nvSpPr>
        <p:spPr>
          <a:xfrm>
            <a:off x="4708800" y="2606400"/>
            <a:ext cx="2775600" cy="1969200"/>
          </a:xfrm>
          <a:noFill/>
        </p:spPr>
        <p:txBody>
          <a:bodyPr anchor="ctr" anchorCtr="0"/>
          <a:lstStyle>
            <a:lvl1pPr algn="ctr">
              <a:defRPr>
                <a:latin typeface="+mj-lt"/>
              </a:defRPr>
            </a:lvl1pPr>
          </a:lstStyle>
          <a:p>
            <a:r>
              <a:rPr lang="de-CH" dirty="0"/>
              <a:t>Hier bitte Logo des Kantonal-verbands einfügen.</a:t>
            </a:r>
          </a:p>
        </p:txBody>
      </p:sp>
      <p:sp>
        <p:nvSpPr>
          <p:cNvPr id="10" name="Textplatzhalter 6">
            <a:extLst>
              <a:ext uri="{FF2B5EF4-FFF2-40B4-BE49-F238E27FC236}">
                <a16:creationId xmlns:a16="http://schemas.microsoft.com/office/drawing/2014/main" id="{0CEC49A6-E1CF-184A-2AEF-82AF8B7D92E7}"/>
              </a:ext>
            </a:extLst>
          </p:cNvPr>
          <p:cNvSpPr>
            <a:spLocks noGrp="1" noChangeAspect="1"/>
          </p:cNvSpPr>
          <p:nvPr>
            <p:ph type="body" sz="quarter" idx="21" hasCustomPrompt="1"/>
          </p:nvPr>
        </p:nvSpPr>
        <p:spPr>
          <a:xfrm>
            <a:off x="8982000" y="2691751"/>
            <a:ext cx="2268712" cy="16992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722079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_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498565"/>
            <a:ext cx="4413600" cy="4012896"/>
          </a:xfrm>
        </p:spPr>
        <p:txBody>
          <a:bodyPr/>
          <a:lstStyle>
            <a:lvl1pPr marL="342900" indent="-342900">
              <a:spcBef>
                <a:spcPts val="1100"/>
              </a:spcBef>
              <a:spcAft>
                <a:spcPts val="600"/>
              </a:spcAft>
              <a:buClr>
                <a:schemeClr val="accent1"/>
              </a:buClr>
              <a:buFont typeface="Euclid Circular A SemiBold" panose="020B0704000000000000" pitchFamily="34" charset="0"/>
              <a:buChar char="→"/>
              <a:defRPr sz="2100">
                <a:latin typeface="+mj-lt"/>
              </a:defRPr>
            </a:lvl1pPr>
            <a:lvl2pPr marL="360000" indent="0" algn="l">
              <a:lnSpc>
                <a:spcPts val="1000"/>
              </a:lnSpc>
              <a:buFont typeface="Arial" panose="020B0604020202020204" pitchFamily="34" charset="0"/>
              <a:buNone/>
              <a:defRPr sz="1200"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a:latin typeface="+mj-lt"/>
              </a:defRPr>
            </a:lvl3pPr>
            <a:lvl4pPr marL="0" indent="0">
              <a:buNone/>
              <a:defRPr sz="2100">
                <a:latin typeface="+mj-lt"/>
              </a:defRPr>
            </a:lvl4pPr>
            <a:lvl5pPr marL="0" indent="0">
              <a:buFont typeface="Arial" panose="020B0604020202020204" pitchFamily="34" charset="0"/>
              <a:buNone/>
              <a:defRPr sz="2100">
                <a:latin typeface="+mj-lt"/>
              </a:defRPr>
            </a:lvl5pPr>
            <a:lvl6pPr marL="0" indent="0">
              <a:buFont typeface="Arial" panose="020B0604020202020204" pitchFamily="34" charset="0"/>
              <a:buNone/>
              <a:defRPr sz="2100">
                <a:latin typeface="+mj-lt"/>
              </a:defRPr>
            </a:lvl6pPr>
            <a:lvl7pPr marL="0" indent="0">
              <a:buFont typeface="Arial" panose="020B0604020202020204" pitchFamily="34" charset="0"/>
              <a:buNone/>
              <a:defRPr sz="2100">
                <a:latin typeface="+mj-lt"/>
              </a:defRPr>
            </a:lvl7pPr>
            <a:lvl8pPr marL="0" indent="0">
              <a:buFont typeface="Arial" panose="020B0604020202020204" pitchFamily="34" charset="0"/>
              <a:buNone/>
              <a:defRPr sz="2100">
                <a:latin typeface="+mj-lt"/>
              </a:defRPr>
            </a:lvl8pPr>
            <a:lvl9pPr marL="0" indent="0">
              <a:buFont typeface="Arial" panose="020B0604020202020204" pitchFamily="34" charset="0"/>
              <a:buNone/>
              <a:defRPr sz="2100">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
        <p:nvSpPr>
          <p:cNvPr id="15" name="Inhaltsplatzhalter 2">
            <a:extLst>
              <a:ext uri="{FF2B5EF4-FFF2-40B4-BE49-F238E27FC236}">
                <a16:creationId xmlns:a16="http://schemas.microsoft.com/office/drawing/2014/main" id="{DBBEB574-3D94-9F28-9BCF-052462B2D6D6}"/>
              </a:ext>
            </a:extLst>
          </p:cNvPr>
          <p:cNvSpPr>
            <a:spLocks noGrp="1"/>
          </p:cNvSpPr>
          <p:nvPr>
            <p:ph idx="14" hasCustomPrompt="1"/>
          </p:nvPr>
        </p:nvSpPr>
        <p:spPr>
          <a:xfrm>
            <a:off x="5612400" y="2498565"/>
            <a:ext cx="4413600" cy="4012896"/>
          </a:xfrm>
        </p:spPr>
        <p:txBody>
          <a:bodyPr/>
          <a:lstStyle>
            <a:lvl1pPr marL="342900" indent="-342900">
              <a:spcBef>
                <a:spcPts val="1100"/>
              </a:spcBef>
              <a:spcAft>
                <a:spcPts val="600"/>
              </a:spcAft>
              <a:buClr>
                <a:schemeClr val="accent1"/>
              </a:buClr>
              <a:buFont typeface="Euclid Circular A SemiBold" panose="020B0704000000000000" pitchFamily="34" charset="0"/>
              <a:buChar char="→"/>
              <a:defRPr sz="2100">
                <a:latin typeface="+mj-lt"/>
              </a:defRPr>
            </a:lvl1pPr>
            <a:lvl2pPr marL="360000" indent="0" algn="l">
              <a:lnSpc>
                <a:spcPts val="1000"/>
              </a:lnSpc>
              <a:buFont typeface="Arial" panose="020B0604020202020204" pitchFamily="34" charset="0"/>
              <a:buNone/>
              <a:defRPr sz="1200" u="none" strike="noStrike" spc="-200" normalizeH="0" baseline="0">
                <a:ln>
                  <a:noFill/>
                </a:ln>
                <a:solidFill>
                  <a:schemeClr val="accent1"/>
                </a:solidFill>
                <a:uFill>
                  <a:solidFill>
                    <a:schemeClr val="accent1"/>
                  </a:solidFill>
                </a:uFill>
                <a:latin typeface="+mj-lt"/>
              </a:defRPr>
            </a:lvl2pPr>
            <a:lvl3pPr marL="0" indent="0">
              <a:spcBef>
                <a:spcPts val="0"/>
              </a:spcBef>
              <a:buNone/>
              <a:defRPr sz="2100">
                <a:latin typeface="+mj-lt"/>
              </a:defRPr>
            </a:lvl3pPr>
            <a:lvl4pPr marL="0" indent="0">
              <a:buNone/>
              <a:defRPr sz="2100">
                <a:latin typeface="+mj-lt"/>
              </a:defRPr>
            </a:lvl4pPr>
            <a:lvl5pPr marL="0" indent="0">
              <a:buFont typeface="Arial" panose="020B0604020202020204" pitchFamily="34" charset="0"/>
              <a:buNone/>
              <a:defRPr sz="2100">
                <a:latin typeface="+mj-lt"/>
              </a:defRPr>
            </a:lvl5pPr>
            <a:lvl6pPr marL="0" indent="0">
              <a:buFont typeface="Arial" panose="020B0604020202020204" pitchFamily="34" charset="0"/>
              <a:buNone/>
              <a:defRPr sz="2100">
                <a:latin typeface="+mj-lt"/>
              </a:defRPr>
            </a:lvl6pPr>
            <a:lvl7pPr marL="0" indent="0">
              <a:buFont typeface="Arial" panose="020B0604020202020204" pitchFamily="34" charset="0"/>
              <a:buNone/>
              <a:defRPr sz="2100">
                <a:latin typeface="+mj-lt"/>
              </a:defRPr>
            </a:lvl7pPr>
            <a:lvl8pPr marL="0" indent="0">
              <a:buFont typeface="Arial" panose="020B0604020202020204" pitchFamily="34" charset="0"/>
              <a:buNone/>
              <a:defRPr sz="2100">
                <a:latin typeface="+mj-lt"/>
              </a:defRPr>
            </a:lvl8pPr>
            <a:lvl9pPr marL="0" indent="0">
              <a:buFont typeface="Arial" panose="020B0604020202020204" pitchFamily="34" charset="0"/>
              <a:buNone/>
              <a:defRPr sz="2100">
                <a:latin typeface="+mj-lt"/>
              </a:defRPr>
            </a:lvl9pPr>
          </a:lstStyle>
          <a:p>
            <a:pPr lvl="0"/>
            <a:r>
              <a:rPr lang="de-DE" dirty="0"/>
              <a:t>Text eingeben</a:t>
            </a:r>
          </a:p>
          <a:p>
            <a:pPr lvl="1"/>
            <a:r>
              <a:rPr lang="de-DE" u="none" strike="noStrike" normalizeH="0" baseline="0" dirty="0"/>
              <a:t>__________________________</a:t>
            </a:r>
            <a:endParaRPr lang="de-DE" dirty="0"/>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159412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4_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1697661"/>
            <a:ext cx="10979150"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08164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5_Inhalt_Bild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2" y="1758950"/>
            <a:ext cx="6012000" cy="5099050"/>
          </a:xfrm>
          <a:noFill/>
        </p:spPr>
        <p:txBody>
          <a:bodyPr anchor="ctr" anchorCtr="0"/>
          <a:lstStyle>
            <a:lvl1pPr algn="ctr">
              <a:defRPr>
                <a:solidFill>
                  <a:schemeClr val="tx1"/>
                </a:solidFill>
              </a:defRPr>
            </a:lvl1pPr>
          </a:lstStyle>
          <a:p>
            <a:r>
              <a:rPr lang="en-GB"/>
              <a:t>Click icon to add picture</a:t>
            </a:r>
            <a:endParaRPr lang="de-CH" dirty="0"/>
          </a:p>
        </p:txBody>
      </p:sp>
    </p:spTree>
    <p:extLst>
      <p:ext uri="{BB962C8B-B14F-4D97-AF65-F5344CB8AC3E}">
        <p14:creationId xmlns:p14="http://schemas.microsoft.com/office/powerpoint/2010/main" val="4002073701"/>
      </p:ext>
    </p:extLst>
  </p:cSld>
  <p:clrMapOvr>
    <a:masterClrMapping/>
  </p:clrMapOvr>
  <p:extLst>
    <p:ext uri="{DCECCB84-F9BA-43D5-87BE-67443E8EF086}">
      <p15:sldGuideLst xmlns:p15="http://schemas.microsoft.com/office/powerpoint/2012/main">
        <p15:guide id="2" orient="horz" pos="1108" userDrawn="1">
          <p15:clr>
            <a:srgbClr val="FBAE40"/>
          </p15:clr>
        </p15:guide>
        <p15:guide id="3" pos="3788" userDrawn="1">
          <p15:clr>
            <a:srgbClr val="FBAE40"/>
          </p15:clr>
        </p15:guide>
        <p15:guide id="4" pos="415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5_Inhalt_3-Bilder_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598800" y="1697661"/>
            <a:ext cx="4986775" cy="4824519"/>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6" name="Bildplatzhalter 8">
            <a:extLst>
              <a:ext uri="{FF2B5EF4-FFF2-40B4-BE49-F238E27FC236}">
                <a16:creationId xmlns:a16="http://schemas.microsoft.com/office/drawing/2014/main" id="{4B22FF54-F7B0-F9A6-7CE3-B0B528F470B9}"/>
              </a:ext>
            </a:extLst>
          </p:cNvPr>
          <p:cNvSpPr>
            <a:spLocks noGrp="1"/>
          </p:cNvSpPr>
          <p:nvPr>
            <p:ph type="pic" sz="quarter" idx="15"/>
          </p:nvPr>
        </p:nvSpPr>
        <p:spPr>
          <a:xfrm>
            <a:off x="12168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7" name="Bildplatzhalter 8">
            <a:extLst>
              <a:ext uri="{FF2B5EF4-FFF2-40B4-BE49-F238E27FC236}">
                <a16:creationId xmlns:a16="http://schemas.microsoft.com/office/drawing/2014/main" id="{8AEC4E21-8ADF-4650-C7D3-7CB9631941A3}"/>
              </a:ext>
            </a:extLst>
          </p:cNvPr>
          <p:cNvSpPr>
            <a:spLocks noGrp="1"/>
          </p:cNvSpPr>
          <p:nvPr>
            <p:ph type="pic" sz="quarter" idx="17"/>
          </p:nvPr>
        </p:nvSpPr>
        <p:spPr>
          <a:xfrm>
            <a:off x="38424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9" name="Bildplatzhalter 8">
            <a:extLst>
              <a:ext uri="{FF2B5EF4-FFF2-40B4-BE49-F238E27FC236}">
                <a16:creationId xmlns:a16="http://schemas.microsoft.com/office/drawing/2014/main" id="{A8B1F49E-1005-3110-D886-389FC718940F}"/>
              </a:ext>
            </a:extLst>
          </p:cNvPr>
          <p:cNvSpPr>
            <a:spLocks noGrp="1"/>
          </p:cNvSpPr>
          <p:nvPr>
            <p:ph type="pic" sz="quarter" idx="21"/>
          </p:nvPr>
        </p:nvSpPr>
        <p:spPr>
          <a:xfrm>
            <a:off x="25812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21" name="Textplatzhalter 44">
            <a:extLst>
              <a:ext uri="{FF2B5EF4-FFF2-40B4-BE49-F238E27FC236}">
                <a16:creationId xmlns:a16="http://schemas.microsoft.com/office/drawing/2014/main" id="{20BA4B2B-D88B-C3DE-169A-EA310C47DC2B}"/>
              </a:ext>
            </a:extLst>
          </p:cNvPr>
          <p:cNvSpPr>
            <a:spLocks noGrp="1"/>
          </p:cNvSpPr>
          <p:nvPr>
            <p:ph type="body" sz="quarter" idx="33" hasCustomPrompt="1"/>
          </p:nvPr>
        </p:nvSpPr>
        <p:spPr>
          <a:xfrm>
            <a:off x="12168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2" name="Textplatzhalter 44">
            <a:extLst>
              <a:ext uri="{FF2B5EF4-FFF2-40B4-BE49-F238E27FC236}">
                <a16:creationId xmlns:a16="http://schemas.microsoft.com/office/drawing/2014/main" id="{8856F42D-B468-9291-D60E-9B87D288A634}"/>
              </a:ext>
            </a:extLst>
          </p:cNvPr>
          <p:cNvSpPr>
            <a:spLocks noGrp="1"/>
          </p:cNvSpPr>
          <p:nvPr>
            <p:ph type="body" sz="quarter" idx="34" hasCustomPrompt="1"/>
          </p:nvPr>
        </p:nvSpPr>
        <p:spPr>
          <a:xfrm>
            <a:off x="3842400" y="35369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23" name="Textplatzhalter 44">
            <a:extLst>
              <a:ext uri="{FF2B5EF4-FFF2-40B4-BE49-F238E27FC236}">
                <a16:creationId xmlns:a16="http://schemas.microsoft.com/office/drawing/2014/main" id="{4A805010-9183-6CA9-5BD3-8AE73E34E47C}"/>
              </a:ext>
            </a:extLst>
          </p:cNvPr>
          <p:cNvSpPr>
            <a:spLocks noGrp="1"/>
          </p:cNvSpPr>
          <p:nvPr>
            <p:ph type="body" sz="quarter" idx="35" hasCustomPrompt="1"/>
          </p:nvPr>
        </p:nvSpPr>
        <p:spPr>
          <a:xfrm>
            <a:off x="2467200" y="5884124"/>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391267521"/>
      </p:ext>
    </p:extLst>
  </p:cSld>
  <p:clrMapOvr>
    <a:masterClrMapping/>
  </p:clrMapOvr>
  <p:extLst>
    <p:ext uri="{DCECCB84-F9BA-43D5-87BE-67443E8EF086}">
      <p15:sldGuideLst xmlns:p15="http://schemas.microsoft.com/office/powerpoint/2012/main">
        <p15:guide id="2" orient="horz" pos="1108" userDrawn="1">
          <p15:clr>
            <a:srgbClr val="FBAE40"/>
          </p15:clr>
        </p15:guide>
        <p15:guide id="4" pos="415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6_Inhalt_Bild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4986775"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9" name="Bildplatzhalter 8">
            <a:extLst>
              <a:ext uri="{FF2B5EF4-FFF2-40B4-BE49-F238E27FC236}">
                <a16:creationId xmlns:a16="http://schemas.microsoft.com/office/drawing/2014/main" id="{D8DE1FEA-93FE-67A5-0181-54775600E635}"/>
              </a:ext>
            </a:extLst>
          </p:cNvPr>
          <p:cNvSpPr>
            <a:spLocks noGrp="1"/>
          </p:cNvSpPr>
          <p:nvPr>
            <p:ph type="pic" sz="quarter" idx="14"/>
          </p:nvPr>
        </p:nvSpPr>
        <p:spPr>
          <a:xfrm>
            <a:off x="6180000" y="0"/>
            <a:ext cx="6012000" cy="6858000"/>
          </a:xfrm>
          <a:noFill/>
        </p:spPr>
        <p:txBody>
          <a:bodyPr anchor="ctr" anchorCtr="0"/>
          <a:lstStyle>
            <a:lvl1pPr algn="ctr">
              <a:defRPr>
                <a:solidFill>
                  <a:schemeClr val="tx1"/>
                </a:solidFill>
              </a:defRPr>
            </a:lvl1pPr>
          </a:lstStyle>
          <a:p>
            <a:r>
              <a:rPr lang="en-GB"/>
              <a:t>Click icon to add picture</a:t>
            </a:r>
            <a:endParaRPr lang="de-CH" dirty="0"/>
          </a:p>
        </p:txBody>
      </p:sp>
      <p:sp>
        <p:nvSpPr>
          <p:cNvPr id="10" name="Textplatzhalter 4">
            <a:extLst>
              <a:ext uri="{FF2B5EF4-FFF2-40B4-BE49-F238E27FC236}">
                <a16:creationId xmlns:a16="http://schemas.microsoft.com/office/drawing/2014/main" id="{B376BAAE-3792-5983-11C1-F299A631A6BC}"/>
              </a:ext>
            </a:extLst>
          </p:cNvPr>
          <p:cNvSpPr>
            <a:spLocks noGrp="1"/>
          </p:cNvSpPr>
          <p:nvPr>
            <p:ph type="body" sz="quarter" idx="20" hasCustomPrompt="1"/>
          </p:nvPr>
        </p:nvSpPr>
        <p:spPr>
          <a:xfrm>
            <a:off x="10302000" y="5673600"/>
            <a:ext cx="1890000" cy="1184400"/>
          </a:xfrm>
          <a:blipFill dpi="0"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a:blipFill>
        </p:spPr>
        <p:txBody>
          <a:bodyPr/>
          <a:lstStyle>
            <a:lvl1pPr>
              <a:defRPr sz="100"/>
            </a:lvl1pPr>
          </a:lstStyle>
          <a:p>
            <a:pPr lvl="0"/>
            <a:r>
              <a:rPr lang="de-DE" dirty="0"/>
              <a:t>   </a:t>
            </a:r>
            <a:endParaRPr lang="de-CH" dirty="0"/>
          </a:p>
        </p:txBody>
      </p:sp>
      <p:sp>
        <p:nvSpPr>
          <p:cNvPr id="11" name="Textplatzhalter 6">
            <a:extLst>
              <a:ext uri="{FF2B5EF4-FFF2-40B4-BE49-F238E27FC236}">
                <a16:creationId xmlns:a16="http://schemas.microsoft.com/office/drawing/2014/main" id="{F417E827-BCFE-594F-B038-049D61F584DE}"/>
              </a:ext>
            </a:extLst>
          </p:cNvPr>
          <p:cNvSpPr>
            <a:spLocks noGrp="1"/>
          </p:cNvSpPr>
          <p:nvPr>
            <p:ph type="body" sz="quarter" idx="21" hasCustomPrompt="1"/>
          </p:nvPr>
        </p:nvSpPr>
        <p:spPr>
          <a:xfrm>
            <a:off x="11075229" y="5994263"/>
            <a:ext cx="874800" cy="655200"/>
          </a:xfr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lvl1pPr>
          </a:lstStyle>
          <a:p>
            <a:pPr lvl="0"/>
            <a:r>
              <a:rPr lang="de-DE" dirty="0"/>
              <a:t>   </a:t>
            </a:r>
            <a:endParaRPr lang="de-CH" dirty="0"/>
          </a:p>
        </p:txBody>
      </p:sp>
    </p:spTree>
    <p:extLst>
      <p:ext uri="{BB962C8B-B14F-4D97-AF65-F5344CB8AC3E}">
        <p14:creationId xmlns:p14="http://schemas.microsoft.com/office/powerpoint/2010/main" val="2197869305"/>
      </p:ext>
    </p:extLst>
  </p:cSld>
  <p:clrMapOvr>
    <a:masterClrMapping/>
  </p:clrMapOvr>
  <p:extLst>
    <p:ext uri="{DCECCB84-F9BA-43D5-87BE-67443E8EF086}">
      <p15:sldGuideLst xmlns:p15="http://schemas.microsoft.com/office/powerpoint/2012/main">
        <p15:guide id="3" pos="38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6_Inhalt_3-Bilder_rech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D284C5-7697-0264-2E59-04D131536391}"/>
              </a:ext>
            </a:extLst>
          </p:cNvPr>
          <p:cNvSpPr>
            <a:spLocks noGrp="1"/>
          </p:cNvSpPr>
          <p:nvPr>
            <p:ph type="title" hasCustomPrompt="1"/>
          </p:nvPr>
        </p:nvSpPr>
        <p:spPr>
          <a:xfrm>
            <a:off x="606425" y="540000"/>
            <a:ext cx="10979150" cy="672732"/>
          </a:xfrm>
        </p:spPr>
        <p:txBody>
          <a:bodyPr/>
          <a:lstStyle>
            <a:lvl1pPr>
              <a:defRPr/>
            </a:lvl1pPr>
          </a:lstStyle>
          <a:p>
            <a:r>
              <a:rPr lang="de-DE" dirty="0"/>
              <a:t>Titel eingeben</a:t>
            </a:r>
            <a:endParaRPr lang="de-CH" dirty="0"/>
          </a:p>
        </p:txBody>
      </p:sp>
      <p:sp>
        <p:nvSpPr>
          <p:cNvPr id="3" name="Inhaltsplatzhalter 2">
            <a:extLst>
              <a:ext uri="{FF2B5EF4-FFF2-40B4-BE49-F238E27FC236}">
                <a16:creationId xmlns:a16="http://schemas.microsoft.com/office/drawing/2014/main" id="{185E57A4-3B59-229C-D804-012F1073003E}"/>
              </a:ext>
            </a:extLst>
          </p:cNvPr>
          <p:cNvSpPr>
            <a:spLocks noGrp="1"/>
          </p:cNvSpPr>
          <p:nvPr>
            <p:ph idx="1" hasCustomPrompt="1"/>
          </p:nvPr>
        </p:nvSpPr>
        <p:spPr>
          <a:xfrm>
            <a:off x="606425" y="2159794"/>
            <a:ext cx="4986775" cy="4362386"/>
          </a:xfrm>
        </p:spPr>
        <p:txBody>
          <a:bodyPr/>
          <a:lstStyle>
            <a:lvl1pPr>
              <a:defRPr/>
            </a:lvl1pPr>
          </a:lstStyle>
          <a:p>
            <a:pPr lvl="0"/>
            <a:r>
              <a:rPr lang="de-DE" dirty="0"/>
              <a:t>Text eingeben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2" name="Bildplatzhalter 8">
            <a:extLst>
              <a:ext uri="{FF2B5EF4-FFF2-40B4-BE49-F238E27FC236}">
                <a16:creationId xmlns:a16="http://schemas.microsoft.com/office/drawing/2014/main" id="{64B33AA7-8A34-846B-DB63-4688A30F7117}"/>
              </a:ext>
            </a:extLst>
          </p:cNvPr>
          <p:cNvSpPr>
            <a:spLocks noGrp="1"/>
          </p:cNvSpPr>
          <p:nvPr>
            <p:ph type="pic" sz="quarter" idx="18"/>
          </p:nvPr>
        </p:nvSpPr>
        <p:spPr>
          <a:xfrm>
            <a:off x="90936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3" name="Bildplatzhalter 8">
            <a:extLst>
              <a:ext uri="{FF2B5EF4-FFF2-40B4-BE49-F238E27FC236}">
                <a16:creationId xmlns:a16="http://schemas.microsoft.com/office/drawing/2014/main" id="{FA876432-2A37-2A52-3F7D-FDF98D624CF5}"/>
              </a:ext>
            </a:extLst>
          </p:cNvPr>
          <p:cNvSpPr>
            <a:spLocks noGrp="1"/>
          </p:cNvSpPr>
          <p:nvPr>
            <p:ph type="pic" sz="quarter" idx="19"/>
          </p:nvPr>
        </p:nvSpPr>
        <p:spPr>
          <a:xfrm>
            <a:off x="6468000" y="16524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15" name="Bildplatzhalter 8">
            <a:extLst>
              <a:ext uri="{FF2B5EF4-FFF2-40B4-BE49-F238E27FC236}">
                <a16:creationId xmlns:a16="http://schemas.microsoft.com/office/drawing/2014/main" id="{9AF95866-24BE-AF60-9B22-14C251C1A2D3}"/>
              </a:ext>
            </a:extLst>
          </p:cNvPr>
          <p:cNvSpPr>
            <a:spLocks noGrp="1"/>
          </p:cNvSpPr>
          <p:nvPr>
            <p:ph type="pic" sz="quarter" idx="23"/>
          </p:nvPr>
        </p:nvSpPr>
        <p:spPr>
          <a:xfrm>
            <a:off x="7718400" y="3999600"/>
            <a:ext cx="1879200" cy="1879200"/>
          </a:xfrm>
          <a:prstGeom prst="ellipse">
            <a:avLst/>
          </a:prstGeom>
          <a:noFill/>
        </p:spPr>
        <p:txBody>
          <a:bodyPr anchor="ctr" anchorCtr="0"/>
          <a:lstStyle>
            <a:lvl1pPr algn="ctr">
              <a:defRPr sz="1400">
                <a:solidFill>
                  <a:schemeClr val="tx1"/>
                </a:solidFill>
              </a:defRPr>
            </a:lvl1pPr>
          </a:lstStyle>
          <a:p>
            <a:r>
              <a:rPr lang="en-GB"/>
              <a:t>Click icon to add picture</a:t>
            </a:r>
            <a:endParaRPr lang="de-CH" dirty="0"/>
          </a:p>
        </p:txBody>
      </p:sp>
      <p:sp>
        <p:nvSpPr>
          <p:cNvPr id="45" name="Textplatzhalter 44">
            <a:extLst>
              <a:ext uri="{FF2B5EF4-FFF2-40B4-BE49-F238E27FC236}">
                <a16:creationId xmlns:a16="http://schemas.microsoft.com/office/drawing/2014/main" id="{9B90F785-AC61-710E-017F-27B1EF0C1A76}"/>
              </a:ext>
            </a:extLst>
          </p:cNvPr>
          <p:cNvSpPr>
            <a:spLocks noGrp="1"/>
          </p:cNvSpPr>
          <p:nvPr>
            <p:ph type="body" sz="quarter" idx="30" hasCustomPrompt="1"/>
          </p:nvPr>
        </p:nvSpPr>
        <p:spPr>
          <a:xfrm>
            <a:off x="64680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6" name="Textplatzhalter 44">
            <a:extLst>
              <a:ext uri="{FF2B5EF4-FFF2-40B4-BE49-F238E27FC236}">
                <a16:creationId xmlns:a16="http://schemas.microsoft.com/office/drawing/2014/main" id="{8B511ABD-6B53-9950-F08A-DEC8CE93F107}"/>
              </a:ext>
            </a:extLst>
          </p:cNvPr>
          <p:cNvSpPr>
            <a:spLocks noGrp="1"/>
          </p:cNvSpPr>
          <p:nvPr>
            <p:ph type="body" sz="quarter" idx="31" hasCustomPrompt="1"/>
          </p:nvPr>
        </p:nvSpPr>
        <p:spPr>
          <a:xfrm>
            <a:off x="9093600" y="35316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
        <p:nvSpPr>
          <p:cNvPr id="48" name="Textplatzhalter 44">
            <a:extLst>
              <a:ext uri="{FF2B5EF4-FFF2-40B4-BE49-F238E27FC236}">
                <a16:creationId xmlns:a16="http://schemas.microsoft.com/office/drawing/2014/main" id="{88E7C613-A4FF-BF75-D6AC-25BE9F56DAC7}"/>
              </a:ext>
            </a:extLst>
          </p:cNvPr>
          <p:cNvSpPr>
            <a:spLocks noGrp="1"/>
          </p:cNvSpPr>
          <p:nvPr>
            <p:ph type="body" sz="quarter" idx="32" hasCustomPrompt="1"/>
          </p:nvPr>
        </p:nvSpPr>
        <p:spPr>
          <a:xfrm>
            <a:off x="7718400" y="5878800"/>
            <a:ext cx="1879200" cy="309337"/>
          </a:xfrm>
        </p:spPr>
        <p:txBody>
          <a:bodyPr tIns="90000">
            <a:spAutoFit/>
          </a:bodyPr>
          <a:lstStyle>
            <a:lvl1pPr marL="0" indent="0" algn="ctr">
              <a:spcBef>
                <a:spcPts val="0"/>
              </a:spcBef>
              <a:buFont typeface="Arial" panose="020B0604020202020204" pitchFamily="34" charset="0"/>
              <a:buNone/>
              <a:defRPr sz="1400">
                <a:latin typeface="+mn-lt"/>
              </a:defRPr>
            </a:lvl1pPr>
            <a:lvl2pPr marL="0" indent="0" algn="ctr">
              <a:spcBef>
                <a:spcPts val="0"/>
              </a:spcBef>
              <a:buFont typeface="Arial" panose="020B0604020202020204" pitchFamily="34" charset="0"/>
              <a:buNone/>
              <a:defRPr sz="1400">
                <a:latin typeface="+mn-lt"/>
              </a:defRPr>
            </a:lvl2pPr>
            <a:lvl3pPr marL="0" indent="0" algn="ctr">
              <a:spcBef>
                <a:spcPts val="0"/>
              </a:spcBef>
              <a:buNone/>
              <a:defRPr sz="1400">
                <a:latin typeface="+mn-lt"/>
              </a:defRPr>
            </a:lvl3pPr>
            <a:lvl4pPr marL="0" indent="0" algn="ctr">
              <a:spcBef>
                <a:spcPts val="0"/>
              </a:spcBef>
              <a:buNone/>
              <a:defRPr sz="1400">
                <a:latin typeface="+mn-lt"/>
              </a:defRPr>
            </a:lvl4pPr>
            <a:lvl5pPr marL="0" indent="0" algn="ctr">
              <a:spcBef>
                <a:spcPts val="0"/>
              </a:spcBef>
              <a:buFont typeface="Arial" panose="020B0604020202020204" pitchFamily="34" charset="0"/>
              <a:buNone/>
              <a:defRPr sz="1400">
                <a:latin typeface="+mn-lt"/>
              </a:defRPr>
            </a:lvl5pPr>
            <a:lvl6pPr marL="0" indent="0" algn="ctr">
              <a:spcBef>
                <a:spcPts val="0"/>
              </a:spcBef>
              <a:buFont typeface="Arial" panose="020B0604020202020204" pitchFamily="34" charset="0"/>
              <a:buNone/>
              <a:defRPr sz="1400">
                <a:latin typeface="+mn-lt"/>
              </a:defRPr>
            </a:lvl6pPr>
            <a:lvl7pPr marL="0" indent="0" algn="ctr">
              <a:spcBef>
                <a:spcPts val="0"/>
              </a:spcBef>
              <a:buFont typeface="Arial" panose="020B0604020202020204" pitchFamily="34" charset="0"/>
              <a:buNone/>
              <a:defRPr sz="1400">
                <a:latin typeface="+mn-lt"/>
              </a:defRPr>
            </a:lvl7pPr>
            <a:lvl8pPr marL="0" indent="0" algn="ctr">
              <a:spcBef>
                <a:spcPts val="0"/>
              </a:spcBef>
              <a:buFont typeface="Arial" panose="020B0604020202020204" pitchFamily="34" charset="0"/>
              <a:buNone/>
              <a:defRPr sz="1400">
                <a:latin typeface="+mn-lt"/>
              </a:defRPr>
            </a:lvl8pPr>
            <a:lvl9pPr marL="0" indent="0" algn="ctr">
              <a:spcBef>
                <a:spcPts val="0"/>
              </a:spcBef>
              <a:buFont typeface="Arial" panose="020B0604020202020204" pitchFamily="34" charset="0"/>
              <a:buNone/>
              <a:defRPr sz="1400">
                <a:latin typeface="+mn-lt"/>
              </a:defRPr>
            </a:lvl9pPr>
          </a:lstStyle>
          <a:p>
            <a:pPr lvl="0"/>
            <a:r>
              <a:rPr lang="de-DE" dirty="0"/>
              <a:t>Text eingeben</a:t>
            </a:r>
            <a:endParaRPr lang="de-CH" dirty="0"/>
          </a:p>
        </p:txBody>
      </p:sp>
    </p:spTree>
    <p:extLst>
      <p:ext uri="{BB962C8B-B14F-4D97-AF65-F5344CB8AC3E}">
        <p14:creationId xmlns:p14="http://schemas.microsoft.com/office/powerpoint/2010/main" val="323908464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D7AD178-C050-1077-829C-8C2C2AB520B1}"/>
              </a:ext>
            </a:extLst>
          </p:cNvPr>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11075194" y="5994264"/>
            <a:ext cx="874800" cy="654097"/>
          </a:xfrm>
          <a:prstGeom prst="rect">
            <a:avLst/>
          </a:prstGeom>
        </p:spPr>
      </p:pic>
      <p:sp>
        <p:nvSpPr>
          <p:cNvPr id="2" name="Titelplatzhalter 1">
            <a:extLst>
              <a:ext uri="{FF2B5EF4-FFF2-40B4-BE49-F238E27FC236}">
                <a16:creationId xmlns:a16="http://schemas.microsoft.com/office/drawing/2014/main" id="{976D282D-4131-96A8-2C3E-E3D388366516}"/>
              </a:ext>
            </a:extLst>
          </p:cNvPr>
          <p:cNvSpPr>
            <a:spLocks noGrp="1"/>
          </p:cNvSpPr>
          <p:nvPr>
            <p:ph type="title"/>
          </p:nvPr>
        </p:nvSpPr>
        <p:spPr>
          <a:xfrm>
            <a:off x="606425" y="540000"/>
            <a:ext cx="10979150" cy="672732"/>
          </a:xfrm>
          <a:prstGeom prst="rect">
            <a:avLst/>
          </a:prstGeom>
        </p:spPr>
        <p:txBody>
          <a:bodyPr vert="horz" lIns="0" tIns="90000" rIns="0" bIns="0" rtlCol="0" anchor="t" anchorCtr="0">
            <a:no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A7909801-75EF-7F23-AEB5-9D8654847A3C}"/>
              </a:ext>
            </a:extLst>
          </p:cNvPr>
          <p:cNvSpPr>
            <a:spLocks noGrp="1"/>
          </p:cNvSpPr>
          <p:nvPr>
            <p:ph type="body" idx="1"/>
          </p:nvPr>
        </p:nvSpPr>
        <p:spPr>
          <a:xfrm>
            <a:off x="606425" y="2193924"/>
            <a:ext cx="10979150" cy="4351338"/>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6</a:t>
            </a:r>
          </a:p>
          <a:p>
            <a:pPr lvl="6"/>
            <a:r>
              <a:rPr lang="de-DE" dirty="0"/>
              <a:t>7</a:t>
            </a:r>
          </a:p>
          <a:p>
            <a:pPr lvl="7"/>
            <a:r>
              <a:rPr lang="de-DE" dirty="0"/>
              <a:t>8</a:t>
            </a:r>
          </a:p>
          <a:p>
            <a:pPr lvl="8"/>
            <a:r>
              <a:rPr lang="de-DE" dirty="0"/>
              <a:t>9</a:t>
            </a:r>
            <a:endParaRPr lang="de-CH" dirty="0"/>
          </a:p>
        </p:txBody>
      </p:sp>
    </p:spTree>
    <p:extLst>
      <p:ext uri="{BB962C8B-B14F-4D97-AF65-F5344CB8AC3E}">
        <p14:creationId xmlns:p14="http://schemas.microsoft.com/office/powerpoint/2010/main" val="922927264"/>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1" r:id="rId3"/>
    <p:sldLayoutId id="2147483652" r:id="rId4"/>
    <p:sldLayoutId id="2147483650" r:id="rId5"/>
    <p:sldLayoutId id="2147483654" r:id="rId6"/>
    <p:sldLayoutId id="2147483664" r:id="rId7"/>
    <p:sldLayoutId id="2147483655" r:id="rId8"/>
    <p:sldLayoutId id="214748366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2" userDrawn="1">
          <p15:clr>
            <a:srgbClr val="F26B43"/>
          </p15:clr>
        </p15:guide>
        <p15:guide id="3" pos="729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7.png"/><Relationship Id="rId5" Type="http://schemas.openxmlformats.org/officeDocument/2006/relationships/image" Target="../media/image4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8.png"/><Relationship Id="rId5" Type="http://schemas.openxmlformats.org/officeDocument/2006/relationships/image" Target="../media/image4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slideLayout" Target="../slideLayouts/slideLayout11.xml"/><Relationship Id="rId7" Type="http://schemas.openxmlformats.org/officeDocument/2006/relationships/image" Target="../media/image4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1.png"/><Relationship Id="rId5" Type="http://schemas.openxmlformats.org/officeDocument/2006/relationships/image" Target="../media/image4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jpeg"/><Relationship Id="rId11" Type="http://schemas.microsoft.com/office/2007/relationships/hdphoto" Target="../media/hdphoto2.wdp"/><Relationship Id="rId5" Type="http://schemas.microsoft.com/office/2007/relationships/hdphoto" Target="../media/hdphoto1.wdp"/><Relationship Id="rId1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jpeg"/><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73.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75.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21.png"/><Relationship Id="rId4" Type="http://schemas.microsoft.com/office/2007/relationships/hdphoto" Target="../media/hdphoto4.wdp"/><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5.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microsoft.com/office/2007/relationships/hdphoto" Target="../media/hdphoto8.wdp"/><Relationship Id="rId11" Type="http://schemas.openxmlformats.org/officeDocument/2006/relationships/image" Target="../media/image32.jpeg"/><Relationship Id="rId5" Type="http://schemas.openxmlformats.org/officeDocument/2006/relationships/image" Target="../media/image27.png"/><Relationship Id="rId10" Type="http://schemas.openxmlformats.org/officeDocument/2006/relationships/image" Target="../media/image31.jpeg"/><Relationship Id="rId4" Type="http://schemas.openxmlformats.org/officeDocument/2006/relationships/image" Target="../media/image26.jpe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B414686C-D652-8FB8-F35C-EDF6A7219EF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p:spPr>
      </p:pic>
      <p:sp>
        <p:nvSpPr>
          <p:cNvPr id="4" name="Titel 3">
            <a:extLst>
              <a:ext uri="{FF2B5EF4-FFF2-40B4-BE49-F238E27FC236}">
                <a16:creationId xmlns:a16="http://schemas.microsoft.com/office/drawing/2014/main" id="{BF2ACF36-1859-0330-9431-645D9DCC0E16}"/>
              </a:ext>
            </a:extLst>
          </p:cNvPr>
          <p:cNvSpPr>
            <a:spLocks noGrp="1"/>
          </p:cNvSpPr>
          <p:nvPr>
            <p:ph type="ctrTitle"/>
          </p:nvPr>
        </p:nvSpPr>
        <p:spPr>
          <a:xfrm>
            <a:off x="606425" y="565524"/>
            <a:ext cx="6359151" cy="1675843"/>
          </a:xfrm>
        </p:spPr>
        <p:txBody>
          <a:bodyPr/>
          <a:lstStyle/>
          <a:p>
            <a:r>
              <a:rPr lang="de-DE" dirty="0"/>
              <a:t>Der Zwergtaucher</a:t>
            </a:r>
            <a:br>
              <a:rPr lang="de-DE" dirty="0"/>
            </a:br>
            <a:br>
              <a:rPr lang="de-CH" sz="3200" dirty="0"/>
            </a:br>
            <a:r>
              <a:rPr lang="de-CH" sz="3200" dirty="0"/>
              <a:t>Trillernder Botschafter für ein Mosaik aus Feuchtgebieten</a:t>
            </a:r>
            <a:endParaRPr lang="de-CH" sz="3600" dirty="0"/>
          </a:p>
        </p:txBody>
      </p:sp>
      <p:sp>
        <p:nvSpPr>
          <p:cNvPr id="9" name="Textplatzhalter 8">
            <a:extLst>
              <a:ext uri="{FF2B5EF4-FFF2-40B4-BE49-F238E27FC236}">
                <a16:creationId xmlns:a16="http://schemas.microsoft.com/office/drawing/2014/main" id="{645EA842-A9AC-2633-B6BD-F8847BABC3D9}"/>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169CA3F6-053D-08CC-8FB0-F54C163C5568}"/>
              </a:ext>
            </a:extLst>
          </p:cNvPr>
          <p:cNvSpPr>
            <a:spLocks noGrp="1"/>
          </p:cNvSpPr>
          <p:nvPr>
            <p:ph type="body" sz="quarter" idx="21"/>
          </p:nvPr>
        </p:nvSpPr>
        <p:spPr/>
        <p:txBody>
          <a:bodyPr/>
          <a:lstStyle/>
          <a:p>
            <a:endParaRPr lang="de-CH"/>
          </a:p>
        </p:txBody>
      </p:sp>
      <p:sp>
        <p:nvSpPr>
          <p:cNvPr id="2" name="Grafik 16">
            <a:extLst>
              <a:ext uri="{FF2B5EF4-FFF2-40B4-BE49-F238E27FC236}">
                <a16:creationId xmlns:a16="http://schemas.microsoft.com/office/drawing/2014/main" id="{532F37EC-6601-285D-0531-6E966B29D154}"/>
              </a:ext>
            </a:extLst>
          </p:cNvPr>
          <p:cNvSpPr>
            <a:spLocks noChangeAspect="1"/>
          </p:cNvSpPr>
          <p:nvPr/>
        </p:nvSpPr>
        <p:spPr>
          <a:xfrm rot="21000000">
            <a:off x="630578" y="4393712"/>
            <a:ext cx="2032330" cy="2039955"/>
          </a:xfrm>
          <a:custGeom>
            <a:avLst/>
            <a:gdLst>
              <a:gd name="connsiteX0" fmla="*/ 182060 w 2722766"/>
              <a:gd name="connsiteY0" fmla="*/ 978979 h 2732982"/>
              <a:gd name="connsiteX1" fmla="*/ 122624 w 2722766"/>
              <a:gd name="connsiteY1" fmla="*/ 1088611 h 2732982"/>
              <a:gd name="connsiteX2" fmla="*/ 183488 w 2722766"/>
              <a:gd name="connsiteY2" fmla="*/ 933449 h 2732982"/>
              <a:gd name="connsiteX3" fmla="*/ 392467 w 2722766"/>
              <a:gd name="connsiteY3" fmla="*/ 615695 h 2732982"/>
              <a:gd name="connsiteX4" fmla="*/ 457142 w 2722766"/>
              <a:gd name="connsiteY4" fmla="*/ 548925 h 2732982"/>
              <a:gd name="connsiteX5" fmla="*/ 181964 w 2722766"/>
              <a:gd name="connsiteY5" fmla="*/ 978883 h 2732982"/>
              <a:gd name="connsiteX6" fmla="*/ 2609030 w 2722766"/>
              <a:gd name="connsiteY6" fmla="*/ 834770 h 2732982"/>
              <a:gd name="connsiteX7" fmla="*/ 1135417 w 2722766"/>
              <a:gd name="connsiteY7" fmla="*/ 15620 h 2732982"/>
              <a:gd name="connsiteX8" fmla="*/ 539438 w 2722766"/>
              <a:gd name="connsiteY8" fmla="*/ 265842 h 2732982"/>
              <a:gd name="connsiteX9" fmla="*/ 131196 w 2722766"/>
              <a:gd name="connsiteY9" fmla="*/ 762856 h 2732982"/>
              <a:gd name="connsiteX10" fmla="*/ 231399 w 2722766"/>
              <a:gd name="connsiteY10" fmla="*/ 623029 h 2732982"/>
              <a:gd name="connsiteX11" fmla="*/ 478287 w 2722766"/>
              <a:gd name="connsiteY11" fmla="*/ 382428 h 2732982"/>
              <a:gd name="connsiteX12" fmla="*/ 671073 w 2722766"/>
              <a:gd name="connsiteY12" fmla="*/ 254602 h 2732982"/>
              <a:gd name="connsiteX13" fmla="*/ 818330 w 2722766"/>
              <a:gd name="connsiteY13" fmla="*/ 204691 h 2732982"/>
              <a:gd name="connsiteX14" fmla="*/ 738605 w 2722766"/>
              <a:gd name="connsiteY14" fmla="*/ 245077 h 2732982"/>
              <a:gd name="connsiteX15" fmla="*/ 556106 w 2722766"/>
              <a:gd name="connsiteY15" fmla="*/ 368045 h 2732982"/>
              <a:gd name="connsiteX16" fmla="*/ 276071 w 2722766"/>
              <a:gd name="connsiteY16" fmla="*/ 647413 h 2732982"/>
              <a:gd name="connsiteX17" fmla="*/ 127100 w 2722766"/>
              <a:gd name="connsiteY17" fmla="*/ 893158 h 2732982"/>
              <a:gd name="connsiteX18" fmla="*/ 19658 w 2722766"/>
              <a:gd name="connsiteY18" fmla="*/ 1234344 h 2732982"/>
              <a:gd name="connsiteX19" fmla="*/ 22135 w 2722766"/>
              <a:gd name="connsiteY19" fmla="*/ 1675161 h 2732982"/>
              <a:gd name="connsiteX20" fmla="*/ 74618 w 2722766"/>
              <a:gd name="connsiteY20" fmla="*/ 1852421 h 2732982"/>
              <a:gd name="connsiteX21" fmla="*/ 284834 w 2722766"/>
              <a:gd name="connsiteY21" fmla="*/ 2227325 h 2732982"/>
              <a:gd name="connsiteX22" fmla="*/ 734414 w 2722766"/>
              <a:gd name="connsiteY22" fmla="*/ 2589656 h 2732982"/>
              <a:gd name="connsiteX23" fmla="*/ 1205997 w 2722766"/>
              <a:gd name="connsiteY23" fmla="*/ 2726149 h 2732982"/>
              <a:gd name="connsiteX24" fmla="*/ 1812644 w 2722766"/>
              <a:gd name="connsiteY24" fmla="*/ 2651950 h 2732982"/>
              <a:gd name="connsiteX25" fmla="*/ 2197550 w 2722766"/>
              <a:gd name="connsiteY25" fmla="*/ 2420683 h 2732982"/>
              <a:gd name="connsiteX26" fmla="*/ 2517495 w 2722766"/>
              <a:gd name="connsiteY26" fmla="*/ 1890902 h 2732982"/>
              <a:gd name="connsiteX27" fmla="*/ 2592075 w 2722766"/>
              <a:gd name="connsiteY27" fmla="*/ 1531429 h 2732982"/>
              <a:gd name="connsiteX28" fmla="*/ 2604553 w 2722766"/>
              <a:gd name="connsiteY28" fmla="*/ 1427511 h 2732982"/>
              <a:gd name="connsiteX29" fmla="*/ 2603791 w 2722766"/>
              <a:gd name="connsiteY29" fmla="*/ 1760219 h 2732982"/>
              <a:gd name="connsiteX30" fmla="*/ 2515875 w 2722766"/>
              <a:gd name="connsiteY30" fmla="*/ 2090070 h 2732982"/>
              <a:gd name="connsiteX31" fmla="*/ 2668847 w 2722766"/>
              <a:gd name="connsiteY31" fmla="*/ 1760981 h 2732982"/>
              <a:gd name="connsiteX32" fmla="*/ 2609125 w 2722766"/>
              <a:gd name="connsiteY32" fmla="*/ 834865 h 2732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22766" h="2732982">
                <a:moveTo>
                  <a:pt x="182060" y="978979"/>
                </a:moveTo>
                <a:lnTo>
                  <a:pt x="122624" y="1088611"/>
                </a:lnTo>
                <a:cubicBezTo>
                  <a:pt x="131387" y="1032604"/>
                  <a:pt x="159676" y="983455"/>
                  <a:pt x="183488" y="933449"/>
                </a:cubicBezTo>
                <a:cubicBezTo>
                  <a:pt x="238543" y="818006"/>
                  <a:pt x="310076" y="713136"/>
                  <a:pt x="392467" y="615695"/>
                </a:cubicBezTo>
                <a:cubicBezTo>
                  <a:pt x="411041" y="593788"/>
                  <a:pt x="432472" y="574261"/>
                  <a:pt x="457142" y="548925"/>
                </a:cubicBezTo>
                <a:cubicBezTo>
                  <a:pt x="359320" y="670559"/>
                  <a:pt x="252926" y="839818"/>
                  <a:pt x="181964" y="978883"/>
                </a:cubicBezTo>
                <a:moveTo>
                  <a:pt x="2609030" y="834770"/>
                </a:moveTo>
                <a:cubicBezTo>
                  <a:pt x="2387193" y="310038"/>
                  <a:pt x="1825884" y="-84583"/>
                  <a:pt x="1135417" y="15620"/>
                </a:cubicBezTo>
                <a:cubicBezTo>
                  <a:pt x="916532" y="47434"/>
                  <a:pt x="720317" y="138207"/>
                  <a:pt x="539438" y="265842"/>
                </a:cubicBezTo>
                <a:cubicBezTo>
                  <a:pt x="399992" y="364235"/>
                  <a:pt x="147103" y="665606"/>
                  <a:pt x="131196" y="762856"/>
                </a:cubicBezTo>
                <a:cubicBezTo>
                  <a:pt x="131196" y="762856"/>
                  <a:pt x="201300" y="658653"/>
                  <a:pt x="231399" y="623029"/>
                </a:cubicBezTo>
                <a:cubicBezTo>
                  <a:pt x="312457" y="526922"/>
                  <a:pt x="408374" y="441292"/>
                  <a:pt x="478287" y="382428"/>
                </a:cubicBezTo>
                <a:cubicBezTo>
                  <a:pt x="548201" y="323468"/>
                  <a:pt x="591158" y="298513"/>
                  <a:pt x="671073" y="254602"/>
                </a:cubicBezTo>
                <a:cubicBezTo>
                  <a:pt x="716984" y="231933"/>
                  <a:pt x="786230" y="210121"/>
                  <a:pt x="818330" y="204691"/>
                </a:cubicBezTo>
                <a:cubicBezTo>
                  <a:pt x="793279" y="221074"/>
                  <a:pt x="772895" y="227551"/>
                  <a:pt x="738605" y="245077"/>
                </a:cubicBezTo>
                <a:cubicBezTo>
                  <a:pt x="704315" y="262603"/>
                  <a:pt x="614209" y="322992"/>
                  <a:pt x="556106" y="368045"/>
                </a:cubicBezTo>
                <a:cubicBezTo>
                  <a:pt x="451141" y="449579"/>
                  <a:pt x="356462" y="540829"/>
                  <a:pt x="276071" y="647413"/>
                </a:cubicBezTo>
                <a:cubicBezTo>
                  <a:pt x="217874" y="724566"/>
                  <a:pt x="168534" y="806576"/>
                  <a:pt x="127100" y="893158"/>
                </a:cubicBezTo>
                <a:cubicBezTo>
                  <a:pt x="75284" y="1001553"/>
                  <a:pt x="39756" y="1115758"/>
                  <a:pt x="19658" y="1234344"/>
                </a:cubicBezTo>
                <a:cubicBezTo>
                  <a:pt x="-5297" y="1381410"/>
                  <a:pt x="-8631" y="1528381"/>
                  <a:pt x="22135" y="1675161"/>
                </a:cubicBezTo>
                <a:cubicBezTo>
                  <a:pt x="34803" y="1735645"/>
                  <a:pt x="53948" y="1794223"/>
                  <a:pt x="74618" y="1852421"/>
                </a:cubicBezTo>
                <a:cubicBezTo>
                  <a:pt x="123290" y="1989486"/>
                  <a:pt x="194061" y="2114359"/>
                  <a:pt x="284834" y="2227325"/>
                </a:cubicBezTo>
                <a:cubicBezTo>
                  <a:pt x="408088" y="2380582"/>
                  <a:pt x="557440" y="2501836"/>
                  <a:pt x="734414" y="2589656"/>
                </a:cubicBezTo>
                <a:cubicBezTo>
                  <a:pt x="883766" y="2663761"/>
                  <a:pt x="1040643" y="2710528"/>
                  <a:pt x="1205997" y="2726149"/>
                </a:cubicBezTo>
                <a:cubicBezTo>
                  <a:pt x="1413166" y="2745771"/>
                  <a:pt x="1615953" y="2723768"/>
                  <a:pt x="1812644" y="2651950"/>
                </a:cubicBezTo>
                <a:cubicBezTo>
                  <a:pt x="1955996" y="2599562"/>
                  <a:pt x="2085440" y="2524886"/>
                  <a:pt x="2197550" y="2420683"/>
                </a:cubicBezTo>
                <a:cubicBezTo>
                  <a:pt x="2354712" y="2274569"/>
                  <a:pt x="2454153" y="2093404"/>
                  <a:pt x="2517495" y="1890902"/>
                </a:cubicBezTo>
                <a:cubicBezTo>
                  <a:pt x="2554166" y="1773745"/>
                  <a:pt x="2578740" y="1653634"/>
                  <a:pt x="2592075" y="1531429"/>
                </a:cubicBezTo>
                <a:cubicBezTo>
                  <a:pt x="2595885" y="1496758"/>
                  <a:pt x="2600362" y="1462087"/>
                  <a:pt x="2604553" y="1427511"/>
                </a:cubicBezTo>
                <a:cubicBezTo>
                  <a:pt x="2620746" y="1538763"/>
                  <a:pt x="2618269" y="1649634"/>
                  <a:pt x="2603791" y="1760219"/>
                </a:cubicBezTo>
                <a:cubicBezTo>
                  <a:pt x="2589218" y="1871757"/>
                  <a:pt x="2557404" y="1979199"/>
                  <a:pt x="2515875" y="2090070"/>
                </a:cubicBezTo>
                <a:cubicBezTo>
                  <a:pt x="2556452" y="2059971"/>
                  <a:pt x="2630271" y="1897665"/>
                  <a:pt x="2668847" y="1760981"/>
                </a:cubicBezTo>
                <a:cubicBezTo>
                  <a:pt x="2757715" y="1445323"/>
                  <a:pt x="2735998" y="1134903"/>
                  <a:pt x="2609125" y="834865"/>
                </a:cubicBezTo>
              </a:path>
            </a:pathLst>
          </a:custGeom>
          <a:solidFill>
            <a:schemeClr val="bg1"/>
          </a:solidFill>
          <a:ln w="9525" cap="flat">
            <a:noFill/>
            <a:prstDash val="solid"/>
            <a:miter/>
          </a:ln>
        </p:spPr>
        <p:txBody>
          <a:bodyPr rtlCol="0" anchor="ctr"/>
          <a:lstStyle/>
          <a:p>
            <a:pPr algn="ctr"/>
            <a:r>
              <a:rPr lang="de-CH" sz="2000" dirty="0">
                <a:solidFill>
                  <a:schemeClr val="accent1"/>
                </a:solidFill>
                <a:latin typeface="+mj-lt"/>
              </a:rPr>
              <a:t>Vogel des Jahres 2024</a:t>
            </a:r>
          </a:p>
          <a:p>
            <a:pPr algn="ctr"/>
            <a:endParaRPr lang="de-CH" sz="1200" dirty="0">
              <a:solidFill>
                <a:schemeClr val="accent1"/>
              </a:solidFill>
              <a:latin typeface="+mj-lt"/>
            </a:endParaRPr>
          </a:p>
          <a:p>
            <a:pPr algn="ctr"/>
            <a:r>
              <a:rPr lang="de-CH" sz="2000" dirty="0">
                <a:solidFill>
                  <a:schemeClr val="accent1"/>
                </a:solidFill>
                <a:latin typeface="+mj-lt"/>
              </a:rPr>
              <a:t>BirdLife Schweiz</a:t>
            </a:r>
          </a:p>
        </p:txBody>
      </p:sp>
    </p:spTree>
    <p:extLst>
      <p:ext uri="{BB962C8B-B14F-4D97-AF65-F5344CB8AC3E}">
        <p14:creationId xmlns:p14="http://schemas.microsoft.com/office/powerpoint/2010/main" val="583038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7">
            <a:extLst>
              <a:ext uri="{FF2B5EF4-FFF2-40B4-BE49-F238E27FC236}">
                <a16:creationId xmlns:a16="http://schemas.microsoft.com/office/drawing/2014/main" id="{3645B7D1-8A9A-6463-A5CF-D6BB2055CE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0518" y="1057835"/>
            <a:ext cx="8426824" cy="5509832"/>
          </a:xfrm>
          <a:prstGeom prst="rect">
            <a:avLst/>
          </a:prstGeom>
          <a:noFill/>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Tree>
    <p:extLst>
      <p:ext uri="{BB962C8B-B14F-4D97-AF65-F5344CB8AC3E}">
        <p14:creationId xmlns:p14="http://schemas.microsoft.com/office/powerpoint/2010/main" val="2380176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33C7981-42C2-22C4-26CF-3235D7F4B9C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026023" y="986118"/>
            <a:ext cx="8211671" cy="5581548"/>
          </a:xfr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Tree>
    <p:extLst>
      <p:ext uri="{BB962C8B-B14F-4D97-AF65-F5344CB8AC3E}">
        <p14:creationId xmlns:p14="http://schemas.microsoft.com/office/powerpoint/2010/main" val="325074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D33C7981-42C2-22C4-26CF-3235D7F4B9C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541929" y="986118"/>
            <a:ext cx="9161930" cy="5331882"/>
          </a:xfrm>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5" name="Inhaltsplatzhalter 2">
            <a:extLst>
              <a:ext uri="{FF2B5EF4-FFF2-40B4-BE49-F238E27FC236}">
                <a16:creationId xmlns:a16="http://schemas.microsoft.com/office/drawing/2014/main" id="{03F8CF9C-6371-CB8F-767C-5081B76947AD}"/>
              </a:ext>
            </a:extLst>
          </p:cNvPr>
          <p:cNvSpPr txBox="1">
            <a:spLocks/>
          </p:cNvSpPr>
          <p:nvPr/>
        </p:nvSpPr>
        <p:spPr>
          <a:xfrm>
            <a:off x="4476859" y="1184222"/>
            <a:ext cx="3292069" cy="306687"/>
          </a:xfrm>
          <a:prstGeom prst="rect">
            <a:avLst/>
          </a:prstGeom>
        </p:spPr>
        <p:txBody>
          <a:bodyPr vert="horz"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sz="2000" dirty="0"/>
              <a:t>Verbreitung zur Brutzeit</a:t>
            </a:r>
          </a:p>
        </p:txBody>
      </p:sp>
    </p:spTree>
    <p:extLst>
      <p:ext uri="{BB962C8B-B14F-4D97-AF65-F5344CB8AC3E}">
        <p14:creationId xmlns:p14="http://schemas.microsoft.com/office/powerpoint/2010/main" val="2930435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platzhalter 7">
            <a:extLst>
              <a:ext uri="{FF2B5EF4-FFF2-40B4-BE49-F238E27FC236}">
                <a16:creationId xmlns:a16="http://schemas.microsoft.com/office/drawing/2014/main" id="{1E2B5275-07A1-F864-93C3-8E3C08007E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6024" y="986118"/>
            <a:ext cx="8319247" cy="5581548"/>
          </a:xfrm>
          <a:prstGeom prst="rect">
            <a:avLst/>
          </a:prstGeom>
          <a:noFill/>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sp>
        <p:nvSpPr>
          <p:cNvPr id="7" name="Inhaltsplatzhalter 2">
            <a:extLst>
              <a:ext uri="{FF2B5EF4-FFF2-40B4-BE49-F238E27FC236}">
                <a16:creationId xmlns:a16="http://schemas.microsoft.com/office/drawing/2014/main" id="{02A03AE6-992E-61B1-9665-52B63DD48669}"/>
              </a:ext>
            </a:extLst>
          </p:cNvPr>
          <p:cNvSpPr txBox="1">
            <a:spLocks/>
          </p:cNvSpPr>
          <p:nvPr/>
        </p:nvSpPr>
        <p:spPr>
          <a:xfrm>
            <a:off x="606425" y="1941877"/>
            <a:ext cx="2333999" cy="306687"/>
          </a:xfrm>
          <a:prstGeom prst="rect">
            <a:avLst/>
          </a:prstGeom>
        </p:spPr>
        <p:txBody>
          <a:bodyPr vert="horz" wrap="square" lIns="0" tIns="0" rIns="0" bIns="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sz="2000" dirty="0"/>
              <a:t>Winterverbreitung</a:t>
            </a:r>
            <a:endParaRPr lang="de-CH" sz="1600" dirty="0"/>
          </a:p>
        </p:txBody>
      </p:sp>
    </p:spTree>
    <p:extLst>
      <p:ext uri="{BB962C8B-B14F-4D97-AF65-F5344CB8AC3E}">
        <p14:creationId xmlns:p14="http://schemas.microsoft.com/office/powerpoint/2010/main" val="362771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606425" y="6567666"/>
            <a:ext cx="3292069" cy="214739"/>
          </a:xfrm>
        </p:spPr>
        <p:txBody>
          <a:bodyPr>
            <a:spAutoFit/>
          </a:bodyPr>
          <a:lstStyle/>
          <a:p>
            <a:r>
              <a:rPr lang="de-CH" sz="1400" dirty="0"/>
              <a:t>Schweizerische Vogelwarte, 2013-2016</a:t>
            </a:r>
          </a:p>
        </p:txBody>
      </p:sp>
      <p:pic>
        <p:nvPicPr>
          <p:cNvPr id="10" name="Grafik 9">
            <a:extLst>
              <a:ext uri="{FF2B5EF4-FFF2-40B4-BE49-F238E27FC236}">
                <a16:creationId xmlns:a16="http://schemas.microsoft.com/office/drawing/2014/main" id="{A3116835-C43B-33F5-30DA-ED163B7FBEE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55419" y="1665514"/>
            <a:ext cx="8481161" cy="4060419"/>
          </a:xfrm>
          <a:prstGeom prst="rect">
            <a:avLst/>
          </a:prstGeom>
        </p:spPr>
      </p:pic>
    </p:spTree>
    <p:extLst>
      <p:ext uri="{BB962C8B-B14F-4D97-AF65-F5344CB8AC3E}">
        <p14:creationId xmlns:p14="http://schemas.microsoft.com/office/powerpoint/2010/main" val="309668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Balz</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08077"/>
            <a:ext cx="4986775" cy="4362386"/>
          </a:xfrm>
        </p:spPr>
        <p:txBody>
          <a:bodyPr/>
          <a:lstStyle/>
          <a:p>
            <a:pPr lvl="2">
              <a:lnSpc>
                <a:spcPct val="100000"/>
              </a:lnSpc>
            </a:pPr>
            <a:r>
              <a:rPr lang="de-CH" dirty="0"/>
              <a:t>von April bis Juni</a:t>
            </a:r>
          </a:p>
          <a:p>
            <a:pPr lvl="2">
              <a:lnSpc>
                <a:spcPct val="100000"/>
              </a:lnSpc>
            </a:pPr>
            <a:r>
              <a:rPr lang="de-CH" dirty="0"/>
              <a:t>häufigstes Verhalten: Trillerduett</a:t>
            </a:r>
          </a:p>
          <a:p>
            <a:pPr lvl="2">
              <a:lnSpc>
                <a:spcPct val="100000"/>
              </a:lnSpc>
            </a:pPr>
            <a:r>
              <a:rPr lang="de-CH" dirty="0"/>
              <a:t>Parallelschwimmen / -tauchen</a:t>
            </a:r>
          </a:p>
          <a:p>
            <a:pPr lvl="2">
              <a:lnSpc>
                <a:spcPct val="100000"/>
              </a:lnSpc>
            </a:pPr>
            <a:r>
              <a:rPr lang="de-CH" dirty="0"/>
              <a:t>Gegenüberstellung</a:t>
            </a:r>
          </a:p>
          <a:p>
            <a:pPr lvl="2">
              <a:lnSpc>
                <a:spcPct val="100000"/>
              </a:lnSpc>
            </a:pPr>
            <a:r>
              <a:rPr lang="de-CH" dirty="0"/>
              <a:t>Scheinverfolgen</a:t>
            </a:r>
          </a:p>
        </p:txBody>
      </p:sp>
      <p:pic>
        <p:nvPicPr>
          <p:cNvPr id="11" name="Bildplatzhalter 10">
            <a:extLst>
              <a:ext uri="{FF2B5EF4-FFF2-40B4-BE49-F238E27FC236}">
                <a16:creationId xmlns:a16="http://schemas.microsoft.com/office/drawing/2014/main" id="{B372BF0E-B3E9-ABC5-E4E3-26ED5B35CF9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180000" y="0"/>
            <a:ext cx="6012000" cy="6858000"/>
          </a:xfrm>
        </p:spPr>
      </p:pic>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349342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Balz</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08077"/>
            <a:ext cx="4986775" cy="4362386"/>
          </a:xfrm>
        </p:spPr>
        <p:txBody>
          <a:bodyPr/>
          <a:lstStyle/>
          <a:p>
            <a:pPr lvl="2">
              <a:lnSpc>
                <a:spcPct val="100000"/>
              </a:lnSpc>
            </a:pPr>
            <a:r>
              <a:rPr lang="de-CH" dirty="0"/>
              <a:t>Präsentation von Nistmaterial und Nahrung</a:t>
            </a:r>
          </a:p>
          <a:p>
            <a:pPr lvl="2">
              <a:lnSpc>
                <a:spcPct val="100000"/>
              </a:lnSpc>
            </a:pPr>
            <a:r>
              <a:rPr lang="de-CH" dirty="0"/>
              <a:t>ritualisiertes Nestbauen</a:t>
            </a:r>
          </a:p>
          <a:p>
            <a:pPr lvl="2">
              <a:lnSpc>
                <a:spcPct val="100000"/>
              </a:lnSpc>
            </a:pPr>
            <a:r>
              <a:rPr lang="de-CH" dirty="0"/>
              <a:t>Kopulation erfolgt auf Nest</a:t>
            </a:r>
          </a:p>
        </p:txBody>
      </p:sp>
      <p:pic>
        <p:nvPicPr>
          <p:cNvPr id="11" name="Bildplatzhalter 10">
            <a:extLst>
              <a:ext uri="{FF2B5EF4-FFF2-40B4-BE49-F238E27FC236}">
                <a16:creationId xmlns:a16="http://schemas.microsoft.com/office/drawing/2014/main" id="{B372BF0E-B3E9-ABC5-E4E3-26ED5B35CF9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180000" y="0"/>
            <a:ext cx="6012000" cy="6858000"/>
          </a:xfrm>
        </p:spPr>
      </p:pic>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2441464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Verhalten</a:t>
            </a:r>
          </a:p>
        </p:txBody>
      </p:sp>
      <p:sp>
        <p:nvSpPr>
          <p:cNvPr id="3" name="Inhaltsplatzhalter 2">
            <a:extLst>
              <a:ext uri="{FF2B5EF4-FFF2-40B4-BE49-F238E27FC236}">
                <a16:creationId xmlns:a16="http://schemas.microsoft.com/office/drawing/2014/main" id="{55303341-A118-7554-5F99-06C799AA8A3C}"/>
              </a:ext>
            </a:extLst>
          </p:cNvPr>
          <p:cNvSpPr>
            <a:spLocks noGrp="1"/>
          </p:cNvSpPr>
          <p:nvPr>
            <p:ph idx="1"/>
          </p:nvPr>
        </p:nvSpPr>
        <p:spPr>
          <a:xfrm>
            <a:off x="606425" y="1708077"/>
            <a:ext cx="4986775" cy="4362386"/>
          </a:xfrm>
        </p:spPr>
        <p:txBody>
          <a:bodyPr/>
          <a:lstStyle/>
          <a:p>
            <a:pPr lvl="2">
              <a:lnSpc>
                <a:spcPct val="100000"/>
              </a:lnSpc>
            </a:pPr>
            <a:r>
              <a:rPr lang="de-CH" dirty="0"/>
              <a:t>Territorialverhalten</a:t>
            </a:r>
          </a:p>
          <a:p>
            <a:pPr lvl="2">
              <a:lnSpc>
                <a:spcPct val="100000"/>
              </a:lnSpc>
            </a:pPr>
            <a:r>
              <a:rPr lang="de-CH" dirty="0" err="1"/>
              <a:t>Fluglauf</a:t>
            </a:r>
            <a:endParaRPr lang="de-CH" dirty="0"/>
          </a:p>
        </p:txBody>
      </p:sp>
      <p:pic>
        <p:nvPicPr>
          <p:cNvPr id="11" name="Bildplatzhalter 10">
            <a:extLst>
              <a:ext uri="{FF2B5EF4-FFF2-40B4-BE49-F238E27FC236}">
                <a16:creationId xmlns:a16="http://schemas.microsoft.com/office/drawing/2014/main" id="{B372BF0E-B3E9-ABC5-E4E3-26ED5B35CF9D}"/>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2743200"/>
            <a:ext cx="12192000" cy="4114800"/>
          </a:xfrm>
        </p:spPr>
      </p:pic>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EC05D820-C5F3-A207-3211-F62E413B60CA}"/>
              </a:ext>
            </a:extLst>
          </p:cNvPr>
          <p:cNvSpPr txBox="1">
            <a:spLocks/>
          </p:cNvSpPr>
          <p:nvPr/>
        </p:nvSpPr>
        <p:spPr>
          <a:xfrm>
            <a:off x="5299580" y="1630423"/>
            <a:ext cx="4986775" cy="4362386"/>
          </a:xfrm>
          <a:prstGeom prst="rect">
            <a:avLst/>
          </a:prstGeom>
        </p:spPr>
        <p:txBody>
          <a:bodyPr vert="horz" lIns="0" tIns="0" rIns="0" bIns="0" rtlCol="0">
            <a:no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lnSpc>
                <a:spcPct val="100000"/>
              </a:lnSpc>
            </a:pPr>
            <a:r>
              <a:rPr lang="de-CH" dirty="0"/>
              <a:t>Spritztauchen</a:t>
            </a:r>
          </a:p>
          <a:p>
            <a:pPr lvl="2">
              <a:lnSpc>
                <a:spcPct val="100000"/>
              </a:lnSpc>
            </a:pPr>
            <a:r>
              <a:rPr lang="de-CH" dirty="0"/>
              <a:t>Tauchen</a:t>
            </a:r>
          </a:p>
        </p:txBody>
      </p:sp>
    </p:spTree>
    <p:extLst>
      <p:ext uri="{BB962C8B-B14F-4D97-AF65-F5344CB8AC3E}">
        <p14:creationId xmlns:p14="http://schemas.microsoft.com/office/powerpoint/2010/main" val="3369520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C407139 - Zwergtaucher - Jerome Fischer.mp3">
            <a:hlinkClick r:id="" action="ppaction://media"/>
            <a:extLst>
              <a:ext uri="{FF2B5EF4-FFF2-40B4-BE49-F238E27FC236}">
                <a16:creationId xmlns:a16="http://schemas.microsoft.com/office/drawing/2014/main" id="{7DB60BE3-0672-050E-8123-968681C17F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71257" y="1944778"/>
            <a:ext cx="4049485" cy="4049485"/>
          </a:xfrm>
          <a:prstGeom prst="rect">
            <a:avLst/>
          </a:prstGeom>
        </p:spPr>
      </p:pic>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p:blipFill>
        <p:spPr>
          <a:xfrm>
            <a:off x="-2" y="2394857"/>
            <a:ext cx="12192002" cy="3278743"/>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Akustik</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4">
            <a:extLst>
              <a:ext uri="{FF2B5EF4-FFF2-40B4-BE49-F238E27FC236}">
                <a16:creationId xmlns:a16="http://schemas.microsoft.com/office/drawing/2014/main" id="{E8AD339A-F0BE-85A8-1E48-4B869E7FD115}"/>
              </a:ext>
            </a:extLst>
          </p:cNvPr>
          <p:cNvSpPr txBox="1">
            <a:spLocks/>
          </p:cNvSpPr>
          <p:nvPr/>
        </p:nvSpPr>
        <p:spPr>
          <a:xfrm>
            <a:off x="606425" y="1758950"/>
            <a:ext cx="8211004" cy="41434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dirty="0"/>
              <a:t>Triller, sehr gerne auch im Duett vorgetragen</a:t>
            </a:r>
          </a:p>
        </p:txBody>
      </p:sp>
    </p:spTree>
    <p:extLst>
      <p:ext uri="{BB962C8B-B14F-4D97-AF65-F5344CB8AC3E}">
        <p14:creationId xmlns:p14="http://schemas.microsoft.com/office/powerpoint/2010/main" val="233670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XC809344 - Zwergtaucher - alarm, rivalry - Francesco Barberini_cut.mp3">
            <a:hlinkClick r:id="" action="ppaction://media"/>
            <a:extLst>
              <a:ext uri="{FF2B5EF4-FFF2-40B4-BE49-F238E27FC236}">
                <a16:creationId xmlns:a16="http://schemas.microsoft.com/office/drawing/2014/main" id="{FD6301E6-F522-758E-DD97-C46CA3C02E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14446" y="2489934"/>
            <a:ext cx="3763107" cy="3763107"/>
          </a:xfrm>
          <a:prstGeom prst="rect">
            <a:avLst/>
          </a:prstGeom>
        </p:spPr>
      </p:pic>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a:xfrm>
            <a:off x="-2" y="2394857"/>
            <a:ext cx="12192002" cy="3278743"/>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Akustik</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4">
            <a:extLst>
              <a:ext uri="{FF2B5EF4-FFF2-40B4-BE49-F238E27FC236}">
                <a16:creationId xmlns:a16="http://schemas.microsoft.com/office/drawing/2014/main" id="{95EDEBA1-E478-6443-2D8B-53FE54C30C3B}"/>
              </a:ext>
            </a:extLst>
          </p:cNvPr>
          <p:cNvSpPr txBox="1">
            <a:spLocks/>
          </p:cNvSpPr>
          <p:nvPr/>
        </p:nvSpPr>
        <p:spPr>
          <a:xfrm>
            <a:off x="606425" y="1758950"/>
            <a:ext cx="8211004" cy="41434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dirty="0"/>
              <a:t>Alarmrufe und Spritztauchen</a:t>
            </a:r>
          </a:p>
        </p:txBody>
      </p:sp>
    </p:spTree>
    <p:extLst>
      <p:ext uri="{BB962C8B-B14F-4D97-AF65-F5344CB8AC3E}">
        <p14:creationId xmlns:p14="http://schemas.microsoft.com/office/powerpoint/2010/main" val="106358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Lappentaucher</a:t>
            </a:r>
          </a:p>
        </p:txBody>
      </p:sp>
      <p:sp>
        <p:nvSpPr>
          <p:cNvPr id="3" name="Inhaltsplatzhalter 2">
            <a:extLst>
              <a:ext uri="{FF2B5EF4-FFF2-40B4-BE49-F238E27FC236}">
                <a16:creationId xmlns:a16="http://schemas.microsoft.com/office/drawing/2014/main" id="{4E819E5A-2E7E-2ABB-EC42-49769321F946}"/>
              </a:ext>
            </a:extLst>
          </p:cNvPr>
          <p:cNvSpPr>
            <a:spLocks noGrp="1"/>
          </p:cNvSpPr>
          <p:nvPr>
            <p:ph idx="1"/>
          </p:nvPr>
        </p:nvSpPr>
        <p:spPr/>
        <p:txBody>
          <a:bodyPr/>
          <a:lstStyle/>
          <a:p>
            <a:r>
              <a:rPr lang="de-CH" dirty="0"/>
              <a:t>Zehen mit Lappen</a:t>
            </a:r>
          </a:p>
          <a:p>
            <a:endParaRPr lang="de-CH" dirty="0"/>
          </a:p>
          <a:p>
            <a:r>
              <a:rPr lang="de-CH" dirty="0"/>
              <a:t>	             Enten mit Schwimmhäute</a:t>
            </a:r>
          </a:p>
          <a:p>
            <a:endParaRPr lang="de-CH" dirty="0"/>
          </a:p>
          <a:p>
            <a:endParaRPr lang="de-CH" dirty="0"/>
          </a:p>
          <a:p>
            <a:r>
              <a:rPr lang="de-CH" dirty="0"/>
              <a:t>Beine sehr weit hinten am Körper</a:t>
            </a:r>
          </a:p>
          <a:p>
            <a:pPr marL="720725" indent="-427038">
              <a:lnSpc>
                <a:spcPct val="150000"/>
              </a:lnSpc>
              <a:buFont typeface="Wingdings" pitchFamily="2" charset="2"/>
              <a:buChar char="Ø"/>
            </a:pPr>
            <a:r>
              <a:rPr lang="de-CH" dirty="0"/>
              <a:t>optimaler Antrieb zu Wasser</a:t>
            </a:r>
          </a:p>
          <a:p>
            <a:pPr marL="720725" indent="-427038">
              <a:lnSpc>
                <a:spcPct val="150000"/>
              </a:lnSpc>
              <a:buFont typeface="Wingdings" pitchFamily="2" charset="2"/>
              <a:buChar char="Ø"/>
            </a:pPr>
            <a:r>
              <a:rPr lang="de-CH" dirty="0"/>
              <a:t>schlecht zu Fuss an Land</a:t>
            </a:r>
          </a:p>
        </p:txBody>
      </p:sp>
      <p:pic>
        <p:nvPicPr>
          <p:cNvPr id="8" name="Bildplatzhalter 7">
            <a:extLst>
              <a:ext uri="{FF2B5EF4-FFF2-40B4-BE49-F238E27FC236}">
                <a16:creationId xmlns:a16="http://schemas.microsoft.com/office/drawing/2014/main" id="{D33C7981-42C2-22C4-26CF-3235D7F4B9C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758950"/>
            <a:ext cx="6012000" cy="5099050"/>
          </a:xfrm>
        </p:spPr>
      </p:pic>
      <p:pic>
        <p:nvPicPr>
          <p:cNvPr id="5" name="Grafik 4" descr="Ein Bild, das Entwurf, Lineart, Zeichnung, Kunst enthält.&#10;&#10;Automatisch generierte Beschreibung">
            <a:extLst>
              <a:ext uri="{FF2B5EF4-FFF2-40B4-BE49-F238E27FC236}">
                <a16:creationId xmlns:a16="http://schemas.microsoft.com/office/drawing/2014/main" id="{DDB74E57-B2AA-9FA9-37FD-D6F8E99BEA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202507" y="464494"/>
            <a:ext cx="1383068" cy="1981405"/>
          </a:xfrm>
          <a:prstGeom prst="rect">
            <a:avLst/>
          </a:prstGeom>
        </p:spPr>
      </p:pic>
      <p:pic>
        <p:nvPicPr>
          <p:cNvPr id="7" name="Grafik 6">
            <a:extLst>
              <a:ext uri="{FF2B5EF4-FFF2-40B4-BE49-F238E27FC236}">
                <a16:creationId xmlns:a16="http://schemas.microsoft.com/office/drawing/2014/main" id="{4158DFC8-3390-B0D4-8A04-0F91804BA08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65096" y="4855629"/>
            <a:ext cx="2737411" cy="1803269"/>
          </a:xfrm>
          <a:prstGeom prst="rect">
            <a:avLst/>
          </a:prstGeom>
        </p:spPr>
      </p:pic>
    </p:spTree>
    <p:extLst>
      <p:ext uri="{BB962C8B-B14F-4D97-AF65-F5344CB8AC3E}">
        <p14:creationId xmlns:p14="http://schemas.microsoft.com/office/powerpoint/2010/main" val="80047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XC791892 - Zwergtaucher - nocturnal flight call - Lars Mogensen.mp3">
            <a:hlinkClick r:id="" action="ppaction://media"/>
            <a:extLst>
              <a:ext uri="{FF2B5EF4-FFF2-40B4-BE49-F238E27FC236}">
                <a16:creationId xmlns:a16="http://schemas.microsoft.com/office/drawing/2014/main" id="{61C71224-4DE5-11FE-DE5D-80A26181FD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64429" y="2307943"/>
            <a:ext cx="4010057" cy="4010057"/>
          </a:xfrm>
          <a:prstGeom prst="rect">
            <a:avLst/>
          </a:prstGeom>
        </p:spPr>
      </p:pic>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p:blipFill>
        <p:spPr>
          <a:xfrm>
            <a:off x="-2" y="2394857"/>
            <a:ext cx="12192002" cy="3278743"/>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solidFill>
                  <a:schemeClr val="bg1"/>
                </a:solidFill>
              </a:rPr>
              <a:t>Akustik</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4">
            <a:extLst>
              <a:ext uri="{FF2B5EF4-FFF2-40B4-BE49-F238E27FC236}">
                <a16:creationId xmlns:a16="http://schemas.microsoft.com/office/drawing/2014/main" id="{7CEBB7AF-9C03-86F5-9957-B6FCA0A74C73}"/>
              </a:ext>
            </a:extLst>
          </p:cNvPr>
          <p:cNvSpPr txBox="1">
            <a:spLocks/>
          </p:cNvSpPr>
          <p:nvPr/>
        </p:nvSpPr>
        <p:spPr>
          <a:xfrm>
            <a:off x="606425" y="1758950"/>
            <a:ext cx="8211004" cy="41434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dirty="0">
                <a:solidFill>
                  <a:schemeClr val="bg1"/>
                </a:solidFill>
              </a:rPr>
              <a:t>Nächtliche </a:t>
            </a:r>
            <a:r>
              <a:rPr lang="de-CH" dirty="0" err="1">
                <a:solidFill>
                  <a:schemeClr val="bg1"/>
                </a:solidFill>
              </a:rPr>
              <a:t>Zugrufe</a:t>
            </a:r>
            <a:r>
              <a:rPr lang="de-CH" dirty="0">
                <a:solidFill>
                  <a:schemeClr val="bg1"/>
                </a:solidFill>
              </a:rPr>
              <a:t> - Triller</a:t>
            </a:r>
          </a:p>
        </p:txBody>
      </p:sp>
      <p:pic>
        <p:nvPicPr>
          <p:cNvPr id="5" name="Grafik 4" descr="Mond und Sterne mit einfarbiger Füllung">
            <a:extLst>
              <a:ext uri="{FF2B5EF4-FFF2-40B4-BE49-F238E27FC236}">
                <a16:creationId xmlns:a16="http://schemas.microsoft.com/office/drawing/2014/main" id="{A8B85461-4BE6-937F-DBBA-FC80D205C69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02000" y="432194"/>
            <a:ext cx="1294461" cy="1294461"/>
          </a:xfrm>
          <a:prstGeom prst="rect">
            <a:avLst/>
          </a:prstGeom>
        </p:spPr>
      </p:pic>
    </p:spTree>
    <p:extLst>
      <p:ext uri="{BB962C8B-B14F-4D97-AF65-F5344CB8AC3E}">
        <p14:creationId xmlns:p14="http://schemas.microsoft.com/office/powerpoint/2010/main" val="223253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XC843473 - Zwergtaucher - nocturnal flight call - weh-weh call - Joost van Bruggen_cut.mp3">
            <a:hlinkClick r:id="" action="ppaction://media"/>
            <a:extLst>
              <a:ext uri="{FF2B5EF4-FFF2-40B4-BE49-F238E27FC236}">
                <a16:creationId xmlns:a16="http://schemas.microsoft.com/office/drawing/2014/main" id="{42FD8288-095A-E2B9-7AFB-712B56F54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33686" y="2330200"/>
            <a:ext cx="3987800" cy="3987800"/>
          </a:xfrm>
          <a:prstGeom prst="rect">
            <a:avLst/>
          </a:prstGeom>
        </p:spPr>
      </p:pic>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6" cstate="screen">
            <a:extLst>
              <a:ext uri="{28A0092B-C50C-407E-A947-70E740481C1C}">
                <a14:useLocalDpi xmlns:a14="http://schemas.microsoft.com/office/drawing/2010/main"/>
              </a:ext>
            </a:extLst>
          </a:blip>
          <a:srcRect/>
          <a:stretch/>
        </p:blipFill>
        <p:spPr>
          <a:xfrm>
            <a:off x="-2" y="2394857"/>
            <a:ext cx="12192002" cy="3278743"/>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solidFill>
                  <a:schemeClr val="bg1"/>
                </a:solidFill>
              </a:rPr>
              <a:t>Akustik</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4">
            <a:extLst>
              <a:ext uri="{FF2B5EF4-FFF2-40B4-BE49-F238E27FC236}">
                <a16:creationId xmlns:a16="http://schemas.microsoft.com/office/drawing/2014/main" id="{00973D9D-D58A-4610-A5AB-2EDD499E3A11}"/>
              </a:ext>
            </a:extLst>
          </p:cNvPr>
          <p:cNvSpPr txBox="1">
            <a:spLocks/>
          </p:cNvSpPr>
          <p:nvPr/>
        </p:nvSpPr>
        <p:spPr>
          <a:xfrm>
            <a:off x="606425" y="1758950"/>
            <a:ext cx="8211004" cy="414344"/>
          </a:xfrm>
          <a:prstGeom prst="rect">
            <a:avLst/>
          </a:prstGeom>
        </p:spPr>
        <p:txBody>
          <a:bodyPr>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r>
              <a:rPr lang="de-CH" dirty="0">
                <a:solidFill>
                  <a:schemeClr val="bg1"/>
                </a:solidFill>
              </a:rPr>
              <a:t>Nächtliche </a:t>
            </a:r>
            <a:r>
              <a:rPr lang="de-CH" dirty="0" err="1">
                <a:solidFill>
                  <a:schemeClr val="bg1"/>
                </a:solidFill>
              </a:rPr>
              <a:t>Zugrufe</a:t>
            </a:r>
            <a:r>
              <a:rPr lang="de-CH" dirty="0">
                <a:solidFill>
                  <a:schemeClr val="bg1"/>
                </a:solidFill>
              </a:rPr>
              <a:t> – </a:t>
            </a:r>
            <a:r>
              <a:rPr lang="de-CH" dirty="0" err="1">
                <a:solidFill>
                  <a:schemeClr val="bg1"/>
                </a:solidFill>
              </a:rPr>
              <a:t>Wieh</a:t>
            </a:r>
            <a:r>
              <a:rPr lang="de-CH" dirty="0">
                <a:solidFill>
                  <a:schemeClr val="bg1"/>
                </a:solidFill>
              </a:rPr>
              <a:t>-Rufe</a:t>
            </a:r>
          </a:p>
        </p:txBody>
      </p:sp>
      <p:pic>
        <p:nvPicPr>
          <p:cNvPr id="6" name="Grafik 5" descr="Mond und Sterne mit einfarbiger Füllung">
            <a:extLst>
              <a:ext uri="{FF2B5EF4-FFF2-40B4-BE49-F238E27FC236}">
                <a16:creationId xmlns:a16="http://schemas.microsoft.com/office/drawing/2014/main" id="{3D26460B-FFDC-5CF2-02B9-2A6DB2F4156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302000" y="432194"/>
            <a:ext cx="1294461" cy="1294461"/>
          </a:xfrm>
          <a:prstGeom prst="rect">
            <a:avLst/>
          </a:prstGeom>
        </p:spPr>
      </p:pic>
    </p:spTree>
    <p:extLst>
      <p:ext uri="{BB962C8B-B14F-4D97-AF65-F5344CB8AC3E}">
        <p14:creationId xmlns:p14="http://schemas.microsoft.com/office/powerpoint/2010/main" val="86448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Nest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836543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Brut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3159299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Brut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3453030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Brut</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23943170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Jungen</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1967912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5" name="Titel 1">
            <a:extLst>
              <a:ext uri="{FF2B5EF4-FFF2-40B4-BE49-F238E27FC236}">
                <a16:creationId xmlns:a16="http://schemas.microsoft.com/office/drawing/2014/main" id="{B143B0A8-C2ED-AFF7-CA24-40A59F17F767}"/>
              </a:ext>
            </a:extLst>
          </p:cNvPr>
          <p:cNvSpPr>
            <a:spLocks noGrp="1"/>
          </p:cNvSpPr>
          <p:nvPr>
            <p:ph type="title"/>
          </p:nvPr>
        </p:nvSpPr>
        <p:spPr>
          <a:xfrm>
            <a:off x="606425" y="540000"/>
            <a:ext cx="10979150" cy="672732"/>
          </a:xfrm>
        </p:spPr>
        <p:txBody>
          <a:bodyPr/>
          <a:lstStyle/>
          <a:p>
            <a:r>
              <a:rPr lang="de-CH" dirty="0"/>
              <a:t>Impressionen Volker Jungbluth</a:t>
            </a:r>
          </a:p>
        </p:txBody>
      </p:sp>
    </p:spTree>
    <p:extLst>
      <p:ext uri="{BB962C8B-B14F-4D97-AF65-F5344CB8AC3E}">
        <p14:creationId xmlns:p14="http://schemas.microsoft.com/office/powerpoint/2010/main" val="33496659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Impressionen Volker Jungbluth</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0" y="1382751"/>
            <a:ext cx="12192002" cy="5475249"/>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dirty="0"/>
          </a:p>
        </p:txBody>
      </p:sp>
    </p:spTree>
    <p:extLst>
      <p:ext uri="{BB962C8B-B14F-4D97-AF65-F5344CB8AC3E}">
        <p14:creationId xmlns:p14="http://schemas.microsoft.com/office/powerpoint/2010/main" val="599565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5" name="Titel 1">
            <a:extLst>
              <a:ext uri="{FF2B5EF4-FFF2-40B4-BE49-F238E27FC236}">
                <a16:creationId xmlns:a16="http://schemas.microsoft.com/office/drawing/2014/main" id="{B143B0A8-C2ED-AFF7-CA24-40A59F17F767}"/>
              </a:ext>
            </a:extLst>
          </p:cNvPr>
          <p:cNvSpPr>
            <a:spLocks noGrp="1"/>
          </p:cNvSpPr>
          <p:nvPr>
            <p:ph type="title"/>
          </p:nvPr>
        </p:nvSpPr>
        <p:spPr>
          <a:xfrm>
            <a:off x="606425" y="540000"/>
            <a:ext cx="10979150" cy="672732"/>
          </a:xfrm>
        </p:spPr>
        <p:txBody>
          <a:bodyPr/>
          <a:lstStyle/>
          <a:p>
            <a:r>
              <a:rPr lang="de-CH" dirty="0"/>
              <a:t>Impressionen Volker Jungbluth</a:t>
            </a:r>
          </a:p>
        </p:txBody>
      </p:sp>
    </p:spTree>
    <p:extLst>
      <p:ext uri="{BB962C8B-B14F-4D97-AF65-F5344CB8AC3E}">
        <p14:creationId xmlns:p14="http://schemas.microsoft.com/office/powerpoint/2010/main" val="403114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Lappentaucher</a:t>
            </a:r>
          </a:p>
        </p:txBody>
      </p:sp>
      <p:pic>
        <p:nvPicPr>
          <p:cNvPr id="19" name="Bildplatzhalter 18">
            <a:extLst>
              <a:ext uri="{FF2B5EF4-FFF2-40B4-BE49-F238E27FC236}">
                <a16:creationId xmlns:a16="http://schemas.microsoft.com/office/drawing/2014/main" id="{4DD19163-FD69-9A52-CC02-50A3041E8E4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592978" y="1651000"/>
            <a:ext cx="1879200" cy="1879200"/>
          </a:xfrm>
        </p:spPr>
      </p:pic>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7461253" y="1651000"/>
            <a:ext cx="1879200" cy="1879200"/>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Lst>
          </a:blip>
          <a:srcRect/>
          <a:stretch/>
        </p:blipFill>
        <p:spPr>
          <a:xfrm>
            <a:off x="2882403" y="1651000"/>
            <a:ext cx="1879200" cy="1879200"/>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p:blipFill>
        <p:spPr>
          <a:xfrm>
            <a:off x="5171828" y="1651000"/>
            <a:ext cx="1879200" cy="1879200"/>
          </a:xfrm>
        </p:spPr>
      </p:pic>
      <p:pic>
        <p:nvPicPr>
          <p:cNvPr id="31" name="Bildplatzhalter 30">
            <a:extLst>
              <a:ext uri="{FF2B5EF4-FFF2-40B4-BE49-F238E27FC236}">
                <a16:creationId xmlns:a16="http://schemas.microsoft.com/office/drawing/2014/main" id="{D14D159B-B745-BC30-BFA4-2577EB8347A9}"/>
              </a:ext>
            </a:extLst>
          </p:cNvPr>
          <p:cNvPicPr>
            <a:picLocks noGrp="1" noChangeAspect="1"/>
          </p:cNvPicPr>
          <p:nvPr>
            <p:ph type="pic" sz="quarter" idx="23"/>
          </p:nvPr>
        </p:nvPicPr>
        <p:blipFill rotWithShape="1">
          <a:blip r:embed="rId8" cstate="screen">
            <a:extLst>
              <a:ext uri="{28A0092B-C50C-407E-A947-70E740481C1C}">
                <a14:useLocalDpi xmlns:a14="http://schemas.microsoft.com/office/drawing/2010/main"/>
              </a:ext>
            </a:extLst>
          </a:blip>
          <a:srcRect/>
          <a:stretch/>
        </p:blipFill>
        <p:spPr>
          <a:xfrm>
            <a:off x="9750678" y="1651000"/>
            <a:ext cx="1879200" cy="1879200"/>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5171828" y="3530200"/>
            <a:ext cx="1879200" cy="309337"/>
          </a:xfrm>
        </p:spPr>
        <p:txBody>
          <a:bodyPr/>
          <a:lstStyle/>
          <a:p>
            <a:r>
              <a:rPr lang="de-CH" dirty="0"/>
              <a:t>Ohrentaucher</a:t>
            </a:r>
          </a:p>
        </p:txBody>
      </p:sp>
      <p:sp>
        <p:nvSpPr>
          <p:cNvPr id="6" name="Inhaltsplatzhalter 5">
            <a:extLst>
              <a:ext uri="{FF2B5EF4-FFF2-40B4-BE49-F238E27FC236}">
                <a16:creationId xmlns:a16="http://schemas.microsoft.com/office/drawing/2014/main" id="{AC819B84-63EF-35D9-38C2-8C4519946A7D}"/>
              </a:ext>
            </a:extLst>
          </p:cNvPr>
          <p:cNvSpPr>
            <a:spLocks noGrp="1"/>
          </p:cNvSpPr>
          <p:nvPr>
            <p:ph idx="31"/>
          </p:nvPr>
        </p:nvSpPr>
        <p:spPr>
          <a:xfrm>
            <a:off x="7461253" y="3530200"/>
            <a:ext cx="1879200" cy="309337"/>
          </a:xfrm>
        </p:spPr>
        <p:txBody>
          <a:bodyPr/>
          <a:lstStyle/>
          <a:p>
            <a:r>
              <a:rPr lang="de-CH" dirty="0"/>
              <a:t>Rothalstaucher</a:t>
            </a:r>
          </a:p>
        </p:txBody>
      </p:sp>
      <p:sp>
        <p:nvSpPr>
          <p:cNvPr id="10" name="Inhaltsplatzhalter 9">
            <a:extLst>
              <a:ext uri="{FF2B5EF4-FFF2-40B4-BE49-F238E27FC236}">
                <a16:creationId xmlns:a16="http://schemas.microsoft.com/office/drawing/2014/main" id="{E6CDF737-A1A3-1FE5-F0E5-719CFB5E1263}"/>
              </a:ext>
            </a:extLst>
          </p:cNvPr>
          <p:cNvSpPr>
            <a:spLocks noGrp="1"/>
          </p:cNvSpPr>
          <p:nvPr>
            <p:ph idx="32"/>
          </p:nvPr>
        </p:nvSpPr>
        <p:spPr>
          <a:xfrm>
            <a:off x="9750678" y="3530200"/>
            <a:ext cx="1879200" cy="309337"/>
          </a:xfrm>
        </p:spPr>
        <p:txBody>
          <a:bodyPr/>
          <a:lstStyle/>
          <a:p>
            <a:r>
              <a:rPr lang="de-CH" dirty="0"/>
              <a:t>Haubentaucher</a:t>
            </a:r>
          </a:p>
        </p:txBody>
      </p:sp>
      <p:sp>
        <p:nvSpPr>
          <p:cNvPr id="11" name="Inhaltsplatzhalter 10">
            <a:extLst>
              <a:ext uri="{FF2B5EF4-FFF2-40B4-BE49-F238E27FC236}">
                <a16:creationId xmlns:a16="http://schemas.microsoft.com/office/drawing/2014/main" id="{981CB02A-5D53-AC85-4D8A-6A1800E14EE6}"/>
              </a:ext>
            </a:extLst>
          </p:cNvPr>
          <p:cNvSpPr>
            <a:spLocks noGrp="1"/>
          </p:cNvSpPr>
          <p:nvPr>
            <p:ph idx="33"/>
          </p:nvPr>
        </p:nvSpPr>
        <p:spPr>
          <a:xfrm>
            <a:off x="592978" y="3535524"/>
            <a:ext cx="1879200" cy="309337"/>
          </a:xfrm>
        </p:spPr>
        <p:txBody>
          <a:bodyPr/>
          <a:lstStyle/>
          <a:p>
            <a:r>
              <a:rPr lang="de-CH" dirty="0"/>
              <a:t>Zwergtaucher</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idx="34"/>
          </p:nvPr>
        </p:nvSpPr>
        <p:spPr>
          <a:xfrm>
            <a:off x="2882403" y="3535524"/>
            <a:ext cx="1879200" cy="309337"/>
          </a:xfrm>
        </p:spPr>
        <p:txBody>
          <a:bodyPr/>
          <a:lstStyle/>
          <a:p>
            <a:r>
              <a:rPr lang="de-CH" dirty="0"/>
              <a:t>Schwarzhalstaucher</a:t>
            </a:r>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2978" y="4124139"/>
            <a:ext cx="1879200" cy="1879200"/>
          </a:xfrm>
          <a:prstGeom prst="ellipse">
            <a:avLst/>
          </a:prstGeom>
          <a:noFill/>
        </p:spPr>
      </p:pic>
      <p:pic>
        <p:nvPicPr>
          <p:cNvPr id="35" name="Bildplatzhalter 24">
            <a:extLst>
              <a:ext uri="{FF2B5EF4-FFF2-40B4-BE49-F238E27FC236}">
                <a16:creationId xmlns:a16="http://schemas.microsoft.com/office/drawing/2014/main" id="{99762577-61EC-BDAC-D94A-0C20167ED3BF}"/>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a:xfrm>
            <a:off x="7461253" y="4124139"/>
            <a:ext cx="1879200" cy="1879200"/>
          </a:xfrm>
          <a:prstGeom prst="ellipse">
            <a:avLst/>
          </a:prstGeom>
          <a:noFill/>
        </p:spPr>
      </p:pic>
      <p:pic>
        <p:nvPicPr>
          <p:cNvPr id="36" name="Bildplatzhalter 20">
            <a:extLst>
              <a:ext uri="{FF2B5EF4-FFF2-40B4-BE49-F238E27FC236}">
                <a16:creationId xmlns:a16="http://schemas.microsoft.com/office/drawing/2014/main" id="{3BBDE41F-22BD-057B-124B-3B14E0F2332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b="-284"/>
          <a:stretch/>
        </p:blipFill>
        <p:spPr>
          <a:xfrm>
            <a:off x="2882403" y="4124139"/>
            <a:ext cx="1879200" cy="1879200"/>
          </a:xfrm>
          <a:prstGeom prst="ellipse">
            <a:avLst/>
          </a:prstGeom>
          <a:noFill/>
        </p:spPr>
      </p:pic>
      <p:pic>
        <p:nvPicPr>
          <p:cNvPr id="37" name="Bildplatzhalter 22">
            <a:extLst>
              <a:ext uri="{FF2B5EF4-FFF2-40B4-BE49-F238E27FC236}">
                <a16:creationId xmlns:a16="http://schemas.microsoft.com/office/drawing/2014/main" id="{A656C8CC-DEB8-322C-CA5D-4B5A1310141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71828" y="4124139"/>
            <a:ext cx="1879200" cy="1879200"/>
          </a:xfrm>
          <a:prstGeom prst="ellipse">
            <a:avLst/>
          </a:prstGeom>
          <a:noFill/>
        </p:spPr>
      </p:pic>
      <p:pic>
        <p:nvPicPr>
          <p:cNvPr id="38" name="Bildplatzhalter 30">
            <a:extLst>
              <a:ext uri="{FF2B5EF4-FFF2-40B4-BE49-F238E27FC236}">
                <a16:creationId xmlns:a16="http://schemas.microsoft.com/office/drawing/2014/main" id="{E5C51B3F-35BB-016C-E1D2-579C63659376}"/>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a:ext>
            </a:extLst>
          </a:blip>
          <a:srcRect/>
          <a:stretch/>
        </p:blipFill>
        <p:spPr>
          <a:xfrm>
            <a:off x="9750678" y="4124139"/>
            <a:ext cx="1879200" cy="1879200"/>
          </a:xfrm>
          <a:prstGeom prst="ellipse">
            <a:avLst/>
          </a:prstGeom>
          <a:noFill/>
        </p:spPr>
      </p:pic>
      <p:sp>
        <p:nvSpPr>
          <p:cNvPr id="39" name="Inhaltsplatzhalter 2">
            <a:extLst>
              <a:ext uri="{FF2B5EF4-FFF2-40B4-BE49-F238E27FC236}">
                <a16:creationId xmlns:a16="http://schemas.microsoft.com/office/drawing/2014/main" id="{D4732BE9-E8F8-130D-148F-3AB48A88EDB0}"/>
              </a:ext>
            </a:extLst>
          </p:cNvPr>
          <p:cNvSpPr txBox="1">
            <a:spLocks/>
          </p:cNvSpPr>
          <p:nvPr/>
        </p:nvSpPr>
        <p:spPr>
          <a:xfrm>
            <a:off x="5171828" y="6003339"/>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Ohrentaucher</a:t>
            </a:r>
          </a:p>
        </p:txBody>
      </p:sp>
      <p:sp>
        <p:nvSpPr>
          <p:cNvPr id="40" name="Inhaltsplatzhalter 5">
            <a:extLst>
              <a:ext uri="{FF2B5EF4-FFF2-40B4-BE49-F238E27FC236}">
                <a16:creationId xmlns:a16="http://schemas.microsoft.com/office/drawing/2014/main" id="{35177240-DFFA-E594-6B04-F7B180E8501F}"/>
              </a:ext>
            </a:extLst>
          </p:cNvPr>
          <p:cNvSpPr txBox="1">
            <a:spLocks/>
          </p:cNvSpPr>
          <p:nvPr/>
        </p:nvSpPr>
        <p:spPr>
          <a:xfrm>
            <a:off x="7461253" y="6003339"/>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Rothalstaucher</a:t>
            </a:r>
          </a:p>
        </p:txBody>
      </p:sp>
      <p:sp>
        <p:nvSpPr>
          <p:cNvPr id="41" name="Inhaltsplatzhalter 9">
            <a:extLst>
              <a:ext uri="{FF2B5EF4-FFF2-40B4-BE49-F238E27FC236}">
                <a16:creationId xmlns:a16="http://schemas.microsoft.com/office/drawing/2014/main" id="{D780035D-6604-265E-A570-4EE194BB7449}"/>
              </a:ext>
            </a:extLst>
          </p:cNvPr>
          <p:cNvSpPr txBox="1">
            <a:spLocks/>
          </p:cNvSpPr>
          <p:nvPr/>
        </p:nvSpPr>
        <p:spPr>
          <a:xfrm>
            <a:off x="9750678" y="6003339"/>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a:t>Haubentaucher</a:t>
            </a:r>
            <a:endParaRPr lang="de-CH" dirty="0"/>
          </a:p>
        </p:txBody>
      </p:sp>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592978" y="6008663"/>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a:t>Zwergtaucher</a:t>
            </a:r>
            <a:endParaRPr lang="de-CH" dirty="0"/>
          </a:p>
        </p:txBody>
      </p:sp>
      <p:sp>
        <p:nvSpPr>
          <p:cNvPr id="43" name="Inhaltsplatzhalter 14">
            <a:extLst>
              <a:ext uri="{FF2B5EF4-FFF2-40B4-BE49-F238E27FC236}">
                <a16:creationId xmlns:a16="http://schemas.microsoft.com/office/drawing/2014/main" id="{30207468-2445-C777-D9C9-55796B56E0D0}"/>
              </a:ext>
            </a:extLst>
          </p:cNvPr>
          <p:cNvSpPr txBox="1">
            <a:spLocks/>
          </p:cNvSpPr>
          <p:nvPr/>
        </p:nvSpPr>
        <p:spPr>
          <a:xfrm>
            <a:off x="2882403" y="6008663"/>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a:t>Schwarzhalstaucher</a:t>
            </a:r>
            <a:endParaRPr lang="de-CH" dirty="0"/>
          </a:p>
        </p:txBody>
      </p:sp>
      <p:sp>
        <p:nvSpPr>
          <p:cNvPr id="44" name="Inhaltsplatzhalter 2">
            <a:extLst>
              <a:ext uri="{FF2B5EF4-FFF2-40B4-BE49-F238E27FC236}">
                <a16:creationId xmlns:a16="http://schemas.microsoft.com/office/drawing/2014/main" id="{91516DE0-70E6-FF3F-3474-66A60E97DD00}"/>
              </a:ext>
            </a:extLst>
          </p:cNvPr>
          <p:cNvSpPr txBox="1">
            <a:spLocks/>
          </p:cNvSpPr>
          <p:nvPr/>
        </p:nvSpPr>
        <p:spPr>
          <a:xfrm>
            <a:off x="4971036" y="1075133"/>
            <a:ext cx="2249927" cy="533059"/>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sz="2400" b="1" dirty="0"/>
              <a:t>Prachtkleid</a:t>
            </a:r>
          </a:p>
        </p:txBody>
      </p:sp>
      <p:sp>
        <p:nvSpPr>
          <p:cNvPr id="45" name="Inhaltsplatzhalter 2">
            <a:extLst>
              <a:ext uri="{FF2B5EF4-FFF2-40B4-BE49-F238E27FC236}">
                <a16:creationId xmlns:a16="http://schemas.microsoft.com/office/drawing/2014/main" id="{319A7EBC-3D3F-A078-B1D4-EB026718DD7D}"/>
              </a:ext>
            </a:extLst>
          </p:cNvPr>
          <p:cNvSpPr txBox="1">
            <a:spLocks/>
          </p:cNvSpPr>
          <p:nvPr/>
        </p:nvSpPr>
        <p:spPr>
          <a:xfrm>
            <a:off x="4986464" y="6330946"/>
            <a:ext cx="2249927" cy="533059"/>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algn="ctr"/>
            <a:r>
              <a:rPr lang="de-CH" sz="2400" b="1" dirty="0"/>
              <a:t>Schlichtkleid</a:t>
            </a:r>
          </a:p>
        </p:txBody>
      </p:sp>
    </p:spTree>
    <p:extLst>
      <p:ext uri="{BB962C8B-B14F-4D97-AF65-F5344CB8AC3E}">
        <p14:creationId xmlns:p14="http://schemas.microsoft.com/office/powerpoint/2010/main" val="16265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P spid="15" grpId="0" build="p"/>
      <p:bldP spid="39" grpId="0"/>
      <p:bldP spid="40" grpId="0"/>
      <p:bldP spid="4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5" name="Titel 1">
            <a:extLst>
              <a:ext uri="{FF2B5EF4-FFF2-40B4-BE49-F238E27FC236}">
                <a16:creationId xmlns:a16="http://schemas.microsoft.com/office/drawing/2014/main" id="{B143B0A8-C2ED-AFF7-CA24-40A59F17F767}"/>
              </a:ext>
            </a:extLst>
          </p:cNvPr>
          <p:cNvSpPr>
            <a:spLocks noGrp="1"/>
          </p:cNvSpPr>
          <p:nvPr>
            <p:ph type="title"/>
          </p:nvPr>
        </p:nvSpPr>
        <p:spPr>
          <a:xfrm>
            <a:off x="606425" y="540000"/>
            <a:ext cx="10979150" cy="672732"/>
          </a:xfrm>
        </p:spPr>
        <p:txBody>
          <a:bodyPr/>
          <a:lstStyle/>
          <a:p>
            <a:r>
              <a:rPr lang="de-CH" dirty="0"/>
              <a:t>Impressionen Volker Jungbluth</a:t>
            </a:r>
          </a:p>
        </p:txBody>
      </p:sp>
    </p:spTree>
    <p:extLst>
      <p:ext uri="{BB962C8B-B14F-4D97-AF65-F5344CB8AC3E}">
        <p14:creationId xmlns:p14="http://schemas.microsoft.com/office/powerpoint/2010/main" val="3563050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5" name="Titel 1">
            <a:extLst>
              <a:ext uri="{FF2B5EF4-FFF2-40B4-BE49-F238E27FC236}">
                <a16:creationId xmlns:a16="http://schemas.microsoft.com/office/drawing/2014/main" id="{B143B0A8-C2ED-AFF7-CA24-40A59F17F767}"/>
              </a:ext>
            </a:extLst>
          </p:cNvPr>
          <p:cNvSpPr>
            <a:spLocks noGrp="1"/>
          </p:cNvSpPr>
          <p:nvPr>
            <p:ph type="title"/>
          </p:nvPr>
        </p:nvSpPr>
        <p:spPr>
          <a:xfrm>
            <a:off x="606425" y="540000"/>
            <a:ext cx="10979150" cy="672732"/>
          </a:xfrm>
        </p:spPr>
        <p:txBody>
          <a:bodyPr/>
          <a:lstStyle/>
          <a:p>
            <a:r>
              <a:rPr lang="de-CH" dirty="0"/>
              <a:t>Impressionen Volker Jungbluth</a:t>
            </a:r>
          </a:p>
        </p:txBody>
      </p:sp>
    </p:spTree>
    <p:extLst>
      <p:ext uri="{BB962C8B-B14F-4D97-AF65-F5344CB8AC3E}">
        <p14:creationId xmlns:p14="http://schemas.microsoft.com/office/powerpoint/2010/main" val="972324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Bestände</a:t>
            </a:r>
          </a:p>
        </p:txBody>
      </p:sp>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dirty="0"/>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dirty="0"/>
          </a:p>
        </p:txBody>
      </p:sp>
      <p:sp>
        <p:nvSpPr>
          <p:cNvPr id="8" name="Inhaltsplatzhalter 2">
            <a:extLst>
              <a:ext uri="{FF2B5EF4-FFF2-40B4-BE49-F238E27FC236}">
                <a16:creationId xmlns:a16="http://schemas.microsoft.com/office/drawing/2014/main" id="{C6676C4C-960D-6D75-900E-C6ACBDE5A945}"/>
              </a:ext>
            </a:extLst>
          </p:cNvPr>
          <p:cNvSpPr>
            <a:spLocks noGrp="1"/>
          </p:cNvSpPr>
          <p:nvPr>
            <p:ph idx="1"/>
          </p:nvPr>
        </p:nvSpPr>
        <p:spPr>
          <a:xfrm>
            <a:off x="0" y="6567666"/>
            <a:ext cx="4020004" cy="290334"/>
          </a:xfrm>
        </p:spPr>
        <p:txBody>
          <a:bodyPr wrap="square">
            <a:spAutoFit/>
          </a:bodyPr>
          <a:lstStyle/>
          <a:p>
            <a:r>
              <a:rPr lang="de-CH" sz="1400" dirty="0"/>
              <a:t>Schweizerische Vogelwarte, 2013-2016</a:t>
            </a:r>
          </a:p>
        </p:txBody>
      </p:sp>
      <p:pic>
        <p:nvPicPr>
          <p:cNvPr id="14" name="Bildplatzhalter 13">
            <a:extLst>
              <a:ext uri="{FF2B5EF4-FFF2-40B4-BE49-F238E27FC236}">
                <a16:creationId xmlns:a16="http://schemas.microsoft.com/office/drawing/2014/main" id="{4C99B6EC-03C6-BE5D-055E-9DDDE6918D2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r="-2121"/>
          <a:stretch/>
        </p:blipFill>
        <p:spPr>
          <a:xfrm>
            <a:off x="4358027" y="3125234"/>
            <a:ext cx="6839517" cy="3732766"/>
          </a:xfrm>
        </p:spPr>
      </p:pic>
      <p:pic>
        <p:nvPicPr>
          <p:cNvPr id="11" name="Bildplatzhalter 10">
            <a:extLst>
              <a:ext uri="{FF2B5EF4-FFF2-40B4-BE49-F238E27FC236}">
                <a16:creationId xmlns:a16="http://schemas.microsoft.com/office/drawing/2014/main" id="{771F5984-0727-6551-D056-D9344320748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4334968" y="-202514"/>
            <a:ext cx="6839517" cy="3631514"/>
          </a:xfrm>
        </p:spPr>
      </p:pic>
      <p:sp>
        <p:nvSpPr>
          <p:cNvPr id="10" name="Inhaltsplatzhalter 2">
            <a:extLst>
              <a:ext uri="{FF2B5EF4-FFF2-40B4-BE49-F238E27FC236}">
                <a16:creationId xmlns:a16="http://schemas.microsoft.com/office/drawing/2014/main" id="{89255A7C-2DEF-C1BB-A202-71F3F0CA585D}"/>
              </a:ext>
            </a:extLst>
          </p:cNvPr>
          <p:cNvSpPr txBox="1">
            <a:spLocks/>
          </p:cNvSpPr>
          <p:nvPr/>
        </p:nvSpPr>
        <p:spPr>
          <a:xfrm>
            <a:off x="0" y="1758950"/>
            <a:ext cx="4986775" cy="4273853"/>
          </a:xfrm>
          <a:prstGeom prst="rect">
            <a:avLst/>
          </a:prstGeom>
          <a:noFill/>
        </p:spPr>
        <p:txBody>
          <a:bodyPr vert="horz" wrap="square" lIns="608400" tIns="0" rIns="72000" bIns="7200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indent="-360000">
              <a:lnSpc>
                <a:spcPct val="100000"/>
              </a:lnSpc>
            </a:pPr>
            <a:r>
              <a:rPr lang="de-CH" dirty="0"/>
              <a:t>Brutbestandsindex</a:t>
            </a:r>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endParaRPr lang="de-CH" dirty="0"/>
          </a:p>
          <a:p>
            <a:pPr indent="-360000">
              <a:lnSpc>
                <a:spcPct val="100000"/>
              </a:lnSpc>
            </a:pPr>
            <a:r>
              <a:rPr lang="de-CH" dirty="0"/>
              <a:t>Individuen Winterzählung</a:t>
            </a:r>
          </a:p>
        </p:txBody>
      </p:sp>
      <p:sp>
        <p:nvSpPr>
          <p:cNvPr id="12" name="Textfeld 11">
            <a:extLst>
              <a:ext uri="{FF2B5EF4-FFF2-40B4-BE49-F238E27FC236}">
                <a16:creationId xmlns:a16="http://schemas.microsoft.com/office/drawing/2014/main" id="{C0BE6E51-17F9-6223-BAAB-55B2899EA865}"/>
              </a:ext>
            </a:extLst>
          </p:cNvPr>
          <p:cNvSpPr txBox="1"/>
          <p:nvPr/>
        </p:nvSpPr>
        <p:spPr>
          <a:xfrm>
            <a:off x="611443" y="2972834"/>
            <a:ext cx="3492471" cy="1583474"/>
          </a:xfrm>
          <a:prstGeom prst="rect">
            <a:avLst/>
          </a:prstGeom>
          <a:solidFill>
            <a:schemeClr val="bg1">
              <a:alpha val="80000"/>
            </a:schemeClr>
          </a:solidFill>
          <a:ln w="19050">
            <a:solidFill>
              <a:schemeClr val="tx1"/>
            </a:solidFill>
          </a:ln>
        </p:spPr>
        <p:txBody>
          <a:bodyPr wrap="square" lIns="180000" tIns="144000" rIns="144000" bIns="144000" rtlCol="0">
            <a:spAutoFit/>
          </a:bodyPr>
          <a:lstStyle/>
          <a:p>
            <a:pPr algn="l"/>
            <a:r>
              <a:rPr lang="de-DE" sz="2100" dirty="0"/>
              <a:t>800 – 1300 Brutpaare CH</a:t>
            </a:r>
          </a:p>
          <a:p>
            <a:pPr algn="l"/>
            <a:endParaRPr lang="de-DE" sz="2100" dirty="0"/>
          </a:p>
          <a:p>
            <a:pPr algn="l"/>
            <a:r>
              <a:rPr lang="de-DE" sz="2100" dirty="0"/>
              <a:t>Rote Liste: </a:t>
            </a:r>
            <a:br>
              <a:rPr lang="de-DE" sz="2100" dirty="0"/>
            </a:br>
            <a:r>
              <a:rPr lang="de-DE" sz="2100" dirty="0"/>
              <a:t>potenziell gefährdet (NT)</a:t>
            </a:r>
            <a:endParaRPr lang="de-CH" sz="2100" dirty="0"/>
          </a:p>
        </p:txBody>
      </p:sp>
    </p:spTree>
    <p:extLst>
      <p:ext uri="{BB962C8B-B14F-4D97-AF65-F5344CB8AC3E}">
        <p14:creationId xmlns:p14="http://schemas.microsoft.com/office/powerpoint/2010/main" val="227699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Probleme</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466114" y="0"/>
            <a:ext cx="5725885" cy="6858000"/>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3" name="Inhaltsplatzhalter 2">
            <a:extLst>
              <a:ext uri="{FF2B5EF4-FFF2-40B4-BE49-F238E27FC236}">
                <a16:creationId xmlns:a16="http://schemas.microsoft.com/office/drawing/2014/main" id="{231F8777-BFD5-8A1B-3390-E4467641F1DF}"/>
              </a:ext>
            </a:extLst>
          </p:cNvPr>
          <p:cNvSpPr txBox="1">
            <a:spLocks/>
          </p:cNvSpPr>
          <p:nvPr/>
        </p:nvSpPr>
        <p:spPr>
          <a:xfrm>
            <a:off x="606425" y="1708077"/>
            <a:ext cx="5587546" cy="4362386"/>
          </a:xfrm>
          <a:prstGeom prst="rect">
            <a:avLst/>
          </a:prstGeom>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lnSpc>
                <a:spcPct val="100000"/>
              </a:lnSpc>
            </a:pPr>
            <a:r>
              <a:rPr lang="de-CH" dirty="0"/>
              <a:t>Natürliche Ursachen wie harte Winter, Fisch-Prädation oder starke Hochwasser</a:t>
            </a:r>
          </a:p>
          <a:p>
            <a:pPr lvl="2">
              <a:lnSpc>
                <a:spcPct val="100000"/>
              </a:lnSpc>
            </a:pPr>
            <a:r>
              <a:rPr lang="de-CH" dirty="0"/>
              <a:t>Verlust geeigneter Lebensräume</a:t>
            </a:r>
          </a:p>
          <a:p>
            <a:pPr lvl="2">
              <a:lnSpc>
                <a:spcPct val="100000"/>
              </a:lnSpc>
            </a:pPr>
            <a:r>
              <a:rPr lang="de-CH" dirty="0"/>
              <a:t>zunehmend Störung durch Freizeitnutzung</a:t>
            </a:r>
          </a:p>
          <a:p>
            <a:pPr lvl="2">
              <a:lnSpc>
                <a:spcPct val="100000"/>
              </a:lnSpc>
            </a:pPr>
            <a:r>
              <a:rPr lang="de-CH" dirty="0"/>
              <a:t>Wasserqualität von Kleingewässern</a:t>
            </a:r>
          </a:p>
        </p:txBody>
      </p:sp>
    </p:spTree>
    <p:extLst>
      <p:ext uri="{BB962C8B-B14F-4D97-AF65-F5344CB8AC3E}">
        <p14:creationId xmlns:p14="http://schemas.microsoft.com/office/powerpoint/2010/main" val="1464576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Ökologische Infrastruktur</a:t>
            </a:r>
          </a:p>
        </p:txBody>
      </p:sp>
      <p:grpSp>
        <p:nvGrpSpPr>
          <p:cNvPr id="3" name="Gruppieren 2">
            <a:extLst>
              <a:ext uri="{FF2B5EF4-FFF2-40B4-BE49-F238E27FC236}">
                <a16:creationId xmlns:a16="http://schemas.microsoft.com/office/drawing/2014/main" id="{AA809FC0-1902-3200-AC29-5745B9BA4D11}"/>
              </a:ext>
            </a:extLst>
          </p:cNvPr>
          <p:cNvGrpSpPr/>
          <p:nvPr/>
        </p:nvGrpSpPr>
        <p:grpSpPr>
          <a:xfrm>
            <a:off x="1774635" y="1440213"/>
            <a:ext cx="8839582" cy="5389211"/>
            <a:chOff x="5958985" y="1482532"/>
            <a:chExt cx="6123860" cy="3733522"/>
          </a:xfrm>
        </p:grpSpPr>
        <p:pic>
          <p:nvPicPr>
            <p:cNvPr id="4" name="Grafik 3">
              <a:extLst>
                <a:ext uri="{FF2B5EF4-FFF2-40B4-BE49-F238E27FC236}">
                  <a16:creationId xmlns:a16="http://schemas.microsoft.com/office/drawing/2014/main" id="{AF0979ED-BEF7-3736-D9CF-51D15B6BB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225084" y="216433"/>
              <a:ext cx="3225877" cy="5758076"/>
            </a:xfrm>
            <a:prstGeom prst="rect">
              <a:avLst/>
            </a:prstGeom>
          </p:spPr>
        </p:pic>
        <p:sp>
          <p:nvSpPr>
            <p:cNvPr id="5" name="Textfeld 4">
              <a:extLst>
                <a:ext uri="{FF2B5EF4-FFF2-40B4-BE49-F238E27FC236}">
                  <a16:creationId xmlns:a16="http://schemas.microsoft.com/office/drawing/2014/main" id="{0EC704CF-FC74-5864-C120-8E9D365EFE3D}"/>
                </a:ext>
              </a:extLst>
            </p:cNvPr>
            <p:cNvSpPr txBox="1"/>
            <p:nvPr/>
          </p:nvSpPr>
          <p:spPr>
            <a:xfrm>
              <a:off x="6562970" y="4439757"/>
              <a:ext cx="1062194" cy="271652"/>
            </a:xfrm>
            <a:prstGeom prst="rect">
              <a:avLst/>
            </a:prstGeom>
            <a:noFill/>
          </p:spPr>
          <p:txBody>
            <a:bodyPr wrap="square" rtlCol="0">
              <a:spAutoFit/>
            </a:bodyPr>
            <a:lstStyle/>
            <a:p>
              <a:r>
                <a:rPr lang="de-DE" sz="1400" b="0" dirty="0">
                  <a:solidFill>
                    <a:schemeClr val="tx1">
                      <a:lumMod val="50000"/>
                      <a:lumOff val="50000"/>
                    </a:schemeClr>
                  </a:solidFill>
                </a:rPr>
                <a:t>Trittsteine</a:t>
              </a:r>
            </a:p>
          </p:txBody>
        </p:sp>
        <p:sp>
          <p:nvSpPr>
            <p:cNvPr id="6" name="Textfeld 5">
              <a:extLst>
                <a:ext uri="{FF2B5EF4-FFF2-40B4-BE49-F238E27FC236}">
                  <a16:creationId xmlns:a16="http://schemas.microsoft.com/office/drawing/2014/main" id="{66211DE7-DA9F-7A7C-4465-AF82572E2DA9}"/>
                </a:ext>
              </a:extLst>
            </p:cNvPr>
            <p:cNvSpPr txBox="1"/>
            <p:nvPr/>
          </p:nvSpPr>
          <p:spPr>
            <a:xfrm>
              <a:off x="6562970" y="4692834"/>
              <a:ext cx="1747145" cy="523220"/>
            </a:xfrm>
            <a:prstGeom prst="rect">
              <a:avLst/>
            </a:prstGeom>
            <a:noFill/>
          </p:spPr>
          <p:txBody>
            <a:bodyPr wrap="square" rtlCol="0">
              <a:spAutoFit/>
            </a:bodyPr>
            <a:lstStyle/>
            <a:p>
              <a:r>
                <a:rPr lang="de-DE" sz="1400" b="0" dirty="0">
                  <a:solidFill>
                    <a:schemeClr val="tx1">
                      <a:lumMod val="50000"/>
                      <a:lumOff val="50000"/>
                    </a:schemeClr>
                  </a:solidFill>
                </a:rPr>
                <a:t>Artenförderungs-</a:t>
              </a:r>
              <a:r>
                <a:rPr lang="de-DE" sz="1400" b="0" dirty="0" err="1">
                  <a:solidFill>
                    <a:schemeClr val="tx1">
                      <a:lumMod val="50000"/>
                      <a:lumOff val="50000"/>
                    </a:schemeClr>
                  </a:solidFill>
                </a:rPr>
                <a:t>massnahmen</a:t>
              </a:r>
              <a:endParaRPr lang="de-DE" sz="1400" b="0" dirty="0">
                <a:solidFill>
                  <a:schemeClr val="tx1">
                    <a:lumMod val="50000"/>
                    <a:lumOff val="50000"/>
                  </a:schemeClr>
                </a:solidFill>
              </a:endParaRPr>
            </a:p>
          </p:txBody>
        </p:sp>
        <p:sp>
          <p:nvSpPr>
            <p:cNvPr id="7" name="Textfeld 6">
              <a:extLst>
                <a:ext uri="{FF2B5EF4-FFF2-40B4-BE49-F238E27FC236}">
                  <a16:creationId xmlns:a16="http://schemas.microsoft.com/office/drawing/2014/main" id="{EE1AB5EE-7C39-70B9-2B64-2DCCD7C74E34}"/>
                </a:ext>
              </a:extLst>
            </p:cNvPr>
            <p:cNvSpPr txBox="1"/>
            <p:nvPr/>
          </p:nvSpPr>
          <p:spPr>
            <a:xfrm>
              <a:off x="10780235" y="2195782"/>
              <a:ext cx="1302610" cy="307777"/>
            </a:xfrm>
            <a:prstGeom prst="rect">
              <a:avLst/>
            </a:prstGeom>
            <a:noFill/>
          </p:spPr>
          <p:txBody>
            <a:bodyPr wrap="square" rtlCol="0">
              <a:spAutoFit/>
            </a:bodyPr>
            <a:lstStyle/>
            <a:p>
              <a:r>
                <a:rPr lang="de-DE" sz="1400" b="0" dirty="0">
                  <a:solidFill>
                    <a:schemeClr val="tx1">
                      <a:lumMod val="50000"/>
                      <a:lumOff val="50000"/>
                    </a:schemeClr>
                  </a:solidFill>
                </a:rPr>
                <a:t>Kerngebiete</a:t>
              </a:r>
            </a:p>
          </p:txBody>
        </p:sp>
        <p:cxnSp>
          <p:nvCxnSpPr>
            <p:cNvPr id="8" name="Gerade Verbindung 7">
              <a:extLst>
                <a:ext uri="{FF2B5EF4-FFF2-40B4-BE49-F238E27FC236}">
                  <a16:creationId xmlns:a16="http://schemas.microsoft.com/office/drawing/2014/main" id="{3598B313-6F2D-8E84-5018-F72F17397D0A}"/>
                </a:ext>
              </a:extLst>
            </p:cNvPr>
            <p:cNvCxnSpPr>
              <a:cxnSpLocks/>
            </p:cNvCxnSpPr>
            <p:nvPr/>
          </p:nvCxnSpPr>
          <p:spPr bwMode="auto">
            <a:xfrm flipH="1">
              <a:off x="10440360" y="2447547"/>
              <a:ext cx="790651" cy="189303"/>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cxnSp>
          <p:nvCxnSpPr>
            <p:cNvPr id="9" name="Gerade Verbindung 8">
              <a:extLst>
                <a:ext uri="{FF2B5EF4-FFF2-40B4-BE49-F238E27FC236}">
                  <a16:creationId xmlns:a16="http://schemas.microsoft.com/office/drawing/2014/main" id="{B37A7E47-779A-F7E3-29CA-D67849BFB653}"/>
                </a:ext>
              </a:extLst>
            </p:cNvPr>
            <p:cNvCxnSpPr>
              <a:cxnSpLocks/>
            </p:cNvCxnSpPr>
            <p:nvPr/>
          </p:nvCxnSpPr>
          <p:spPr bwMode="auto">
            <a:xfrm flipH="1">
              <a:off x="11155144" y="2465821"/>
              <a:ext cx="204525" cy="752721"/>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sp>
          <p:nvSpPr>
            <p:cNvPr id="10" name="Textfeld 9">
              <a:extLst>
                <a:ext uri="{FF2B5EF4-FFF2-40B4-BE49-F238E27FC236}">
                  <a16:creationId xmlns:a16="http://schemas.microsoft.com/office/drawing/2014/main" id="{F42C8457-4556-F885-61CE-0ADAA5F0BEDE}"/>
                </a:ext>
              </a:extLst>
            </p:cNvPr>
            <p:cNvSpPr txBox="1"/>
            <p:nvPr/>
          </p:nvSpPr>
          <p:spPr>
            <a:xfrm>
              <a:off x="8923382" y="4687912"/>
              <a:ext cx="1280552" cy="461808"/>
            </a:xfrm>
            <a:prstGeom prst="rect">
              <a:avLst/>
            </a:prstGeom>
            <a:noFill/>
          </p:spPr>
          <p:txBody>
            <a:bodyPr wrap="square" rtlCol="0">
              <a:spAutoFit/>
            </a:bodyPr>
            <a:lstStyle/>
            <a:p>
              <a:r>
                <a:rPr lang="de-DE" sz="1400" b="0" dirty="0">
                  <a:solidFill>
                    <a:schemeClr val="tx1">
                      <a:lumMod val="50000"/>
                      <a:lumOff val="50000"/>
                    </a:schemeClr>
                  </a:solidFill>
                </a:rPr>
                <a:t>Vernetzungs-gebiete</a:t>
              </a:r>
            </a:p>
          </p:txBody>
        </p:sp>
        <p:cxnSp>
          <p:nvCxnSpPr>
            <p:cNvPr id="11" name="Gerade Verbindung 10">
              <a:extLst>
                <a:ext uri="{FF2B5EF4-FFF2-40B4-BE49-F238E27FC236}">
                  <a16:creationId xmlns:a16="http://schemas.microsoft.com/office/drawing/2014/main" id="{6706C8CC-D377-865F-7522-91C74B59DCBE}"/>
                </a:ext>
              </a:extLst>
            </p:cNvPr>
            <p:cNvCxnSpPr>
              <a:cxnSpLocks/>
            </p:cNvCxnSpPr>
            <p:nvPr/>
          </p:nvCxnSpPr>
          <p:spPr bwMode="auto">
            <a:xfrm>
              <a:off x="9258229" y="4017986"/>
              <a:ext cx="76671" cy="674848"/>
            </a:xfrm>
            <a:prstGeom prst="line">
              <a:avLst/>
            </a:prstGeom>
            <a:noFill/>
            <a:ln w="22225" cap="flat" cmpd="sng" algn="ctr">
              <a:solidFill>
                <a:schemeClr val="tx1">
                  <a:lumMod val="50000"/>
                  <a:lumOff val="50000"/>
                </a:schemeClr>
              </a:solidFill>
              <a:prstDash val="solid"/>
              <a:round/>
              <a:headEnd type="none" w="med" len="med"/>
              <a:tailEnd type="none" w="med" len="med"/>
            </a:ln>
            <a:effectLst/>
          </p:spPr>
        </p:cxnSp>
        <p:sp>
          <p:nvSpPr>
            <p:cNvPr id="12" name="Stern mit 5 Zacken 11">
              <a:extLst>
                <a:ext uri="{FF2B5EF4-FFF2-40B4-BE49-F238E27FC236}">
                  <a16:creationId xmlns:a16="http://schemas.microsoft.com/office/drawing/2014/main" id="{E9546A9E-CD92-C3A1-A27B-FAAD90BCFFB9}"/>
                </a:ext>
              </a:extLst>
            </p:cNvPr>
            <p:cNvSpPr/>
            <p:nvPr/>
          </p:nvSpPr>
          <p:spPr>
            <a:xfrm rot="1249997">
              <a:off x="6316138" y="4793078"/>
              <a:ext cx="228600" cy="228600"/>
            </a:xfrm>
            <a:prstGeom prst="star5">
              <a:avLst/>
            </a:prstGeom>
            <a:solidFill>
              <a:srgbClr val="BD19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Sechseck 12">
              <a:extLst>
                <a:ext uri="{FF2B5EF4-FFF2-40B4-BE49-F238E27FC236}">
                  <a16:creationId xmlns:a16="http://schemas.microsoft.com/office/drawing/2014/main" id="{CD41E90E-4576-D3FF-D94E-52124B2345B6}"/>
                </a:ext>
              </a:extLst>
            </p:cNvPr>
            <p:cNvSpPr/>
            <p:nvPr/>
          </p:nvSpPr>
          <p:spPr>
            <a:xfrm rot="5400000">
              <a:off x="6341461" y="4509419"/>
              <a:ext cx="144783" cy="144372"/>
            </a:xfrm>
            <a:prstGeom prst="hexagon">
              <a:avLst/>
            </a:prstGeom>
            <a:solidFill>
              <a:srgbClr val="2E2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483791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fik">
            <a:extLst>
              <a:ext uri="{FF2B5EF4-FFF2-40B4-BE49-F238E27FC236}">
                <a16:creationId xmlns:a16="http://schemas.microsoft.com/office/drawing/2014/main" id="{8E4AC250-7B37-B404-F3CB-2D952B291AB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857" y="1758950"/>
            <a:ext cx="6094542" cy="3851162"/>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Ökologische Infrastruktur</a:t>
            </a:r>
          </a:p>
        </p:txBody>
      </p:sp>
      <p:pic>
        <p:nvPicPr>
          <p:cNvPr id="18" name="Bildplatzhalter 11">
            <a:extLst>
              <a:ext uri="{FF2B5EF4-FFF2-40B4-BE49-F238E27FC236}">
                <a16:creationId xmlns:a16="http://schemas.microsoft.com/office/drawing/2014/main" id="{A1921D56-468B-9D1D-0A4A-DD0BD176C909}"/>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rot="359143">
            <a:off x="8711209" y="55152"/>
            <a:ext cx="3401688" cy="4644457"/>
          </a:xfrm>
        </p:spPr>
      </p:pic>
      <p:pic>
        <p:nvPicPr>
          <p:cNvPr id="19" name="Grafik 18" descr="Ein Bild, das Text, Vogel enthält.&#10;&#10;Automatisch generierte Beschreibung">
            <a:extLst>
              <a:ext uri="{FF2B5EF4-FFF2-40B4-BE49-F238E27FC236}">
                <a16:creationId xmlns:a16="http://schemas.microsoft.com/office/drawing/2014/main" id="{70264191-F2B4-D400-A15A-A09712BF3B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02103">
            <a:off x="6717668" y="2530362"/>
            <a:ext cx="2055787" cy="2921382"/>
          </a:xfrm>
          <a:prstGeom prst="rect">
            <a:avLst/>
          </a:prstGeom>
          <a:ln>
            <a:solidFill>
              <a:schemeClr val="tx1">
                <a:lumMod val="50000"/>
                <a:lumOff val="50000"/>
              </a:schemeClr>
            </a:solidFill>
          </a:ln>
        </p:spPr>
      </p:pic>
      <p:pic>
        <p:nvPicPr>
          <p:cNvPr id="20" name="Grafik 19" descr="Ein Bild, das Text, Vogel enthält.&#10;&#10;Automatisch generierte Beschreibung">
            <a:extLst>
              <a:ext uri="{FF2B5EF4-FFF2-40B4-BE49-F238E27FC236}">
                <a16:creationId xmlns:a16="http://schemas.microsoft.com/office/drawing/2014/main" id="{F2F54CB9-EEFC-0BE5-C428-78ECD29D87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482590">
            <a:off x="7666515" y="2459757"/>
            <a:ext cx="2157391" cy="3062590"/>
          </a:xfrm>
          <a:prstGeom prst="rect">
            <a:avLst/>
          </a:prstGeom>
          <a:ln>
            <a:solidFill>
              <a:schemeClr val="tx1">
                <a:lumMod val="50000"/>
                <a:lumOff val="50000"/>
              </a:schemeClr>
            </a:solidFill>
          </a:ln>
        </p:spPr>
      </p:pic>
      <p:pic>
        <p:nvPicPr>
          <p:cNvPr id="21" name="Grafik 20" descr="Ein Bild, das Text, Vogel, sitzen enthält.&#10;&#10;Automatisch generierte Beschreibung">
            <a:extLst>
              <a:ext uri="{FF2B5EF4-FFF2-40B4-BE49-F238E27FC236}">
                <a16:creationId xmlns:a16="http://schemas.microsoft.com/office/drawing/2014/main" id="{B385B83D-ECC4-3A33-7299-A7125E50C8C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64548">
            <a:off x="8428549" y="2562592"/>
            <a:ext cx="2278112" cy="3220369"/>
          </a:xfrm>
          <a:prstGeom prst="rect">
            <a:avLst/>
          </a:prstGeom>
          <a:ln>
            <a:solidFill>
              <a:schemeClr val="tx1">
                <a:lumMod val="50000"/>
                <a:lumOff val="50000"/>
              </a:schemeClr>
            </a:solidFill>
          </a:ln>
        </p:spPr>
      </p:pic>
      <p:sp>
        <p:nvSpPr>
          <p:cNvPr id="22" name="Inhaltsplatzhalter 2">
            <a:extLst>
              <a:ext uri="{FF2B5EF4-FFF2-40B4-BE49-F238E27FC236}">
                <a16:creationId xmlns:a16="http://schemas.microsoft.com/office/drawing/2014/main" id="{43246951-6FC1-F8E9-5ADB-D0666A92D589}"/>
              </a:ext>
            </a:extLst>
          </p:cNvPr>
          <p:cNvSpPr txBox="1">
            <a:spLocks/>
          </p:cNvSpPr>
          <p:nvPr/>
        </p:nvSpPr>
        <p:spPr>
          <a:xfrm>
            <a:off x="-13332" y="5921736"/>
            <a:ext cx="6326608" cy="395869"/>
          </a:xfrm>
          <a:prstGeom prst="rect">
            <a:avLst/>
          </a:prstGeom>
          <a:noFill/>
        </p:spPr>
        <p:txBody>
          <a:bodyPr vert="horz" wrap="square" lIns="608400" tIns="0" rIns="72000" bIns="72000" rtlCol="0">
            <a:spAutoFit/>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indent="-360000">
              <a:lnSpc>
                <a:spcPct val="100000"/>
              </a:lnSpc>
            </a:pPr>
            <a:r>
              <a:rPr lang="de-CH" dirty="0" err="1"/>
              <a:t>www.birdlife.ch</a:t>
            </a:r>
            <a:r>
              <a:rPr lang="de-CH" dirty="0"/>
              <a:t>/</a:t>
            </a:r>
            <a:r>
              <a:rPr lang="de-CH" dirty="0" err="1"/>
              <a:t>oekologische</a:t>
            </a:r>
            <a:r>
              <a:rPr lang="de-CH" dirty="0"/>
              <a:t>-infrastruktur</a:t>
            </a:r>
          </a:p>
        </p:txBody>
      </p:sp>
    </p:spTree>
    <p:extLst>
      <p:ext uri="{BB962C8B-B14F-4D97-AF65-F5344CB8AC3E}">
        <p14:creationId xmlns:p14="http://schemas.microsoft.com/office/powerpoint/2010/main" val="1578525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Ökologische Infrastruktur</a:t>
            </a:r>
          </a:p>
        </p:txBody>
      </p:sp>
      <p:pic>
        <p:nvPicPr>
          <p:cNvPr id="3" name="Grafik 2" descr="Ein Bild, das Karte enthält.&#10;&#10;Automatisch generierte Beschreibung">
            <a:extLst>
              <a:ext uri="{FF2B5EF4-FFF2-40B4-BE49-F238E27FC236}">
                <a16:creationId xmlns:a16="http://schemas.microsoft.com/office/drawing/2014/main" id="{A483CEDD-37F2-9808-0ABC-B19DC8C239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4726" y="1451141"/>
            <a:ext cx="5341248" cy="5002534"/>
          </a:xfrm>
          <a:prstGeom prst="rect">
            <a:avLst/>
          </a:prstGeom>
          <a:pattFill prst="wdDnDiag">
            <a:fgClr>
              <a:srgbClr val="006EAA"/>
            </a:fgClr>
            <a:bgClr>
              <a:schemeClr val="bg1"/>
            </a:bgClr>
          </a:pattFill>
          <a:ln>
            <a:solidFill>
              <a:schemeClr val="tx1">
                <a:lumMod val="50000"/>
                <a:lumOff val="50000"/>
              </a:schemeClr>
            </a:solidFill>
          </a:ln>
        </p:spPr>
      </p:pic>
      <p:grpSp>
        <p:nvGrpSpPr>
          <p:cNvPr id="4" name="Gruppieren 3">
            <a:extLst>
              <a:ext uri="{FF2B5EF4-FFF2-40B4-BE49-F238E27FC236}">
                <a16:creationId xmlns:a16="http://schemas.microsoft.com/office/drawing/2014/main" id="{E96EC362-B04D-43C8-9B72-64510B650CF4}"/>
              </a:ext>
            </a:extLst>
          </p:cNvPr>
          <p:cNvGrpSpPr/>
          <p:nvPr/>
        </p:nvGrpSpPr>
        <p:grpSpPr>
          <a:xfrm>
            <a:off x="6769897" y="1741848"/>
            <a:ext cx="3834136" cy="4711827"/>
            <a:chOff x="6769897" y="1741848"/>
            <a:chExt cx="3834136" cy="4711827"/>
          </a:xfrm>
        </p:grpSpPr>
        <p:sp>
          <p:nvSpPr>
            <p:cNvPr id="5" name="Freihandform 4">
              <a:extLst>
                <a:ext uri="{FF2B5EF4-FFF2-40B4-BE49-F238E27FC236}">
                  <a16:creationId xmlns:a16="http://schemas.microsoft.com/office/drawing/2014/main" id="{158BBDCC-EAD5-315B-1F1C-F3C02C12AD0B}"/>
                </a:ext>
              </a:extLst>
            </p:cNvPr>
            <p:cNvSpPr/>
            <p:nvPr/>
          </p:nvSpPr>
          <p:spPr>
            <a:xfrm rot="5400000">
              <a:off x="7353522" y="2295447"/>
              <a:ext cx="308446" cy="730513"/>
            </a:xfrm>
            <a:custGeom>
              <a:avLst/>
              <a:gdLst>
                <a:gd name="connsiteX0" fmla="*/ 42530 w 595423"/>
                <a:gd name="connsiteY0" fmla="*/ 708837 h 737191"/>
                <a:gd name="connsiteX1" fmla="*/ 0 w 595423"/>
                <a:gd name="connsiteY1" fmla="*/ 212651 h 737191"/>
                <a:gd name="connsiteX2" fmla="*/ 92149 w 595423"/>
                <a:gd name="connsiteY2" fmla="*/ 0 h 737191"/>
                <a:gd name="connsiteX3" fmla="*/ 581247 w 595423"/>
                <a:gd name="connsiteY3" fmla="*/ 85061 h 737191"/>
                <a:gd name="connsiteX4" fmla="*/ 595423 w 595423"/>
                <a:gd name="connsiteY4" fmla="*/ 205563 h 737191"/>
                <a:gd name="connsiteX5" fmla="*/ 170121 w 595423"/>
                <a:gd name="connsiteY5" fmla="*/ 737191 h 737191"/>
                <a:gd name="connsiteX6" fmla="*/ 42530 w 595423"/>
                <a:gd name="connsiteY6" fmla="*/ 708837 h 73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423" h="737191">
                  <a:moveTo>
                    <a:pt x="42530" y="708837"/>
                  </a:moveTo>
                  <a:lnTo>
                    <a:pt x="0" y="212651"/>
                  </a:lnTo>
                  <a:lnTo>
                    <a:pt x="92149" y="0"/>
                  </a:lnTo>
                  <a:lnTo>
                    <a:pt x="581247" y="85061"/>
                  </a:lnTo>
                  <a:lnTo>
                    <a:pt x="595423" y="205563"/>
                  </a:lnTo>
                  <a:lnTo>
                    <a:pt x="170121" y="737191"/>
                  </a:lnTo>
                  <a:lnTo>
                    <a:pt x="42530" y="708837"/>
                  </a:ln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Freihandform 5">
              <a:extLst>
                <a:ext uri="{FF2B5EF4-FFF2-40B4-BE49-F238E27FC236}">
                  <a16:creationId xmlns:a16="http://schemas.microsoft.com/office/drawing/2014/main" id="{1AF13C9D-D41E-71AD-1484-305667D776A5}"/>
                </a:ext>
              </a:extLst>
            </p:cNvPr>
            <p:cNvSpPr/>
            <p:nvPr/>
          </p:nvSpPr>
          <p:spPr>
            <a:xfrm>
              <a:off x="6789956" y="1741848"/>
              <a:ext cx="2082945" cy="772680"/>
            </a:xfrm>
            <a:custGeom>
              <a:avLst/>
              <a:gdLst>
                <a:gd name="connsiteX0" fmla="*/ 441434 w 2082945"/>
                <a:gd name="connsiteY0" fmla="*/ 149772 h 772680"/>
                <a:gd name="connsiteX1" fmla="*/ 520262 w 2082945"/>
                <a:gd name="connsiteY1" fmla="*/ 126124 h 772680"/>
                <a:gd name="connsiteX2" fmla="*/ 606972 w 2082945"/>
                <a:gd name="connsiteY2" fmla="*/ 86710 h 772680"/>
                <a:gd name="connsiteX3" fmla="*/ 654269 w 2082945"/>
                <a:gd name="connsiteY3" fmla="*/ 78827 h 772680"/>
                <a:gd name="connsiteX4" fmla="*/ 701565 w 2082945"/>
                <a:gd name="connsiteY4" fmla="*/ 63062 h 772680"/>
                <a:gd name="connsiteX5" fmla="*/ 961696 w 2082945"/>
                <a:gd name="connsiteY5" fmla="*/ 55179 h 772680"/>
                <a:gd name="connsiteX6" fmla="*/ 1024759 w 2082945"/>
                <a:gd name="connsiteY6" fmla="*/ 31531 h 772680"/>
                <a:gd name="connsiteX7" fmla="*/ 1095703 w 2082945"/>
                <a:gd name="connsiteY7" fmla="*/ 15765 h 772680"/>
                <a:gd name="connsiteX8" fmla="*/ 1190296 w 2082945"/>
                <a:gd name="connsiteY8" fmla="*/ 0 h 772680"/>
                <a:gd name="connsiteX9" fmla="*/ 1316421 w 2082945"/>
                <a:gd name="connsiteY9" fmla="*/ 7883 h 772680"/>
                <a:gd name="connsiteX10" fmla="*/ 1308538 w 2082945"/>
                <a:gd name="connsiteY10" fmla="*/ 31531 h 772680"/>
                <a:gd name="connsiteX11" fmla="*/ 1277007 w 2082945"/>
                <a:gd name="connsiteY11" fmla="*/ 78827 h 772680"/>
                <a:gd name="connsiteX12" fmla="*/ 1261241 w 2082945"/>
                <a:gd name="connsiteY12" fmla="*/ 126124 h 772680"/>
                <a:gd name="connsiteX13" fmla="*/ 1292772 w 2082945"/>
                <a:gd name="connsiteY13" fmla="*/ 173420 h 772680"/>
                <a:gd name="connsiteX14" fmla="*/ 1308538 w 2082945"/>
                <a:gd name="connsiteY14" fmla="*/ 197069 h 772680"/>
                <a:gd name="connsiteX15" fmla="*/ 1347952 w 2082945"/>
                <a:gd name="connsiteY15" fmla="*/ 189186 h 772680"/>
                <a:gd name="connsiteX16" fmla="*/ 1395248 w 2082945"/>
                <a:gd name="connsiteY16" fmla="*/ 181303 h 772680"/>
                <a:gd name="connsiteX17" fmla="*/ 1442545 w 2082945"/>
                <a:gd name="connsiteY17" fmla="*/ 165538 h 772680"/>
                <a:gd name="connsiteX18" fmla="*/ 1466193 w 2082945"/>
                <a:gd name="connsiteY18" fmla="*/ 157655 h 772680"/>
                <a:gd name="connsiteX19" fmla="*/ 1497724 w 2082945"/>
                <a:gd name="connsiteY19" fmla="*/ 149772 h 772680"/>
                <a:gd name="connsiteX20" fmla="*/ 1608083 w 2082945"/>
                <a:gd name="connsiteY20" fmla="*/ 173420 h 772680"/>
                <a:gd name="connsiteX21" fmla="*/ 1820917 w 2082945"/>
                <a:gd name="connsiteY21" fmla="*/ 212834 h 772680"/>
                <a:gd name="connsiteX22" fmla="*/ 1978572 w 2082945"/>
                <a:gd name="connsiteY22" fmla="*/ 236483 h 772680"/>
                <a:gd name="connsiteX23" fmla="*/ 2002221 w 2082945"/>
                <a:gd name="connsiteY23" fmla="*/ 260131 h 772680"/>
                <a:gd name="connsiteX24" fmla="*/ 2033752 w 2082945"/>
                <a:gd name="connsiteY24" fmla="*/ 307427 h 772680"/>
                <a:gd name="connsiteX25" fmla="*/ 2041634 w 2082945"/>
                <a:gd name="connsiteY25" fmla="*/ 331076 h 772680"/>
                <a:gd name="connsiteX26" fmla="*/ 2057400 w 2082945"/>
                <a:gd name="connsiteY26" fmla="*/ 354724 h 772680"/>
                <a:gd name="connsiteX27" fmla="*/ 2065283 w 2082945"/>
                <a:gd name="connsiteY27" fmla="*/ 386255 h 772680"/>
                <a:gd name="connsiteX28" fmla="*/ 2073165 w 2082945"/>
                <a:gd name="connsiteY28" fmla="*/ 409903 h 772680"/>
                <a:gd name="connsiteX29" fmla="*/ 2065283 w 2082945"/>
                <a:gd name="connsiteY29" fmla="*/ 551793 h 772680"/>
                <a:gd name="connsiteX30" fmla="*/ 1844565 w 2082945"/>
                <a:gd name="connsiteY30" fmla="*/ 536027 h 772680"/>
                <a:gd name="connsiteX31" fmla="*/ 1726324 w 2082945"/>
                <a:gd name="connsiteY31" fmla="*/ 512379 h 772680"/>
                <a:gd name="connsiteX32" fmla="*/ 1647496 w 2082945"/>
                <a:gd name="connsiteY32" fmla="*/ 488731 h 772680"/>
                <a:gd name="connsiteX33" fmla="*/ 1623848 w 2082945"/>
                <a:gd name="connsiteY33" fmla="*/ 480848 h 772680"/>
                <a:gd name="connsiteX34" fmla="*/ 1592317 w 2082945"/>
                <a:gd name="connsiteY34" fmla="*/ 472965 h 772680"/>
                <a:gd name="connsiteX35" fmla="*/ 1552903 w 2082945"/>
                <a:gd name="connsiteY35" fmla="*/ 465083 h 772680"/>
                <a:gd name="connsiteX36" fmla="*/ 1529255 w 2082945"/>
                <a:gd name="connsiteY36" fmla="*/ 457200 h 772680"/>
                <a:gd name="connsiteX37" fmla="*/ 1489841 w 2082945"/>
                <a:gd name="connsiteY37" fmla="*/ 449317 h 772680"/>
                <a:gd name="connsiteX38" fmla="*/ 1347952 w 2082945"/>
                <a:gd name="connsiteY38" fmla="*/ 425669 h 772680"/>
                <a:gd name="connsiteX39" fmla="*/ 1292772 w 2082945"/>
                <a:gd name="connsiteY39" fmla="*/ 417786 h 772680"/>
                <a:gd name="connsiteX40" fmla="*/ 796159 w 2082945"/>
                <a:gd name="connsiteY40" fmla="*/ 425669 h 772680"/>
                <a:gd name="connsiteX41" fmla="*/ 772510 w 2082945"/>
                <a:gd name="connsiteY41" fmla="*/ 433551 h 772680"/>
                <a:gd name="connsiteX42" fmla="*/ 685800 w 2082945"/>
                <a:gd name="connsiteY42" fmla="*/ 504496 h 772680"/>
                <a:gd name="connsiteX43" fmla="*/ 646386 w 2082945"/>
                <a:gd name="connsiteY43" fmla="*/ 536027 h 772680"/>
                <a:gd name="connsiteX44" fmla="*/ 622738 w 2082945"/>
                <a:gd name="connsiteY44" fmla="*/ 551793 h 772680"/>
                <a:gd name="connsiteX45" fmla="*/ 551793 w 2082945"/>
                <a:gd name="connsiteY45" fmla="*/ 599089 h 772680"/>
                <a:gd name="connsiteX46" fmla="*/ 528145 w 2082945"/>
                <a:gd name="connsiteY46" fmla="*/ 622738 h 772680"/>
                <a:gd name="connsiteX47" fmla="*/ 480848 w 2082945"/>
                <a:gd name="connsiteY47" fmla="*/ 654269 h 772680"/>
                <a:gd name="connsiteX48" fmla="*/ 386255 w 2082945"/>
                <a:gd name="connsiteY48" fmla="*/ 725214 h 772680"/>
                <a:gd name="connsiteX49" fmla="*/ 362607 w 2082945"/>
                <a:gd name="connsiteY49" fmla="*/ 733096 h 772680"/>
                <a:gd name="connsiteX50" fmla="*/ 315310 w 2082945"/>
                <a:gd name="connsiteY50" fmla="*/ 772510 h 772680"/>
                <a:gd name="connsiteX51" fmla="*/ 291662 w 2082945"/>
                <a:gd name="connsiteY51" fmla="*/ 764627 h 772680"/>
                <a:gd name="connsiteX52" fmla="*/ 252248 w 2082945"/>
                <a:gd name="connsiteY52" fmla="*/ 756745 h 772680"/>
                <a:gd name="connsiteX53" fmla="*/ 228600 w 2082945"/>
                <a:gd name="connsiteY53" fmla="*/ 748862 h 772680"/>
                <a:gd name="connsiteX54" fmla="*/ 197069 w 2082945"/>
                <a:gd name="connsiteY54" fmla="*/ 740979 h 772680"/>
                <a:gd name="connsiteX55" fmla="*/ 141890 w 2082945"/>
                <a:gd name="connsiteY55" fmla="*/ 725214 h 772680"/>
                <a:gd name="connsiteX56" fmla="*/ 78828 w 2082945"/>
                <a:gd name="connsiteY56" fmla="*/ 717331 h 772680"/>
                <a:gd name="connsiteX57" fmla="*/ 55179 w 2082945"/>
                <a:gd name="connsiteY57" fmla="*/ 709448 h 772680"/>
                <a:gd name="connsiteX58" fmla="*/ 0 w 2082945"/>
                <a:gd name="connsiteY58" fmla="*/ 693683 h 772680"/>
                <a:gd name="connsiteX59" fmla="*/ 23648 w 2082945"/>
                <a:gd name="connsiteY59" fmla="*/ 599089 h 772680"/>
                <a:gd name="connsiteX60" fmla="*/ 47296 w 2082945"/>
                <a:gd name="connsiteY60" fmla="*/ 591207 h 772680"/>
                <a:gd name="connsiteX61" fmla="*/ 78828 w 2082945"/>
                <a:gd name="connsiteY61" fmla="*/ 567558 h 772680"/>
                <a:gd name="connsiteX62" fmla="*/ 110359 w 2082945"/>
                <a:gd name="connsiteY62" fmla="*/ 551793 h 772680"/>
                <a:gd name="connsiteX63" fmla="*/ 149772 w 2082945"/>
                <a:gd name="connsiteY63" fmla="*/ 520262 h 772680"/>
                <a:gd name="connsiteX64" fmla="*/ 173421 w 2082945"/>
                <a:gd name="connsiteY64" fmla="*/ 504496 h 772680"/>
                <a:gd name="connsiteX65" fmla="*/ 228600 w 2082945"/>
                <a:gd name="connsiteY65" fmla="*/ 441434 h 772680"/>
                <a:gd name="connsiteX66" fmla="*/ 244365 w 2082945"/>
                <a:gd name="connsiteY66" fmla="*/ 394138 h 772680"/>
                <a:gd name="connsiteX67" fmla="*/ 299545 w 2082945"/>
                <a:gd name="connsiteY67" fmla="*/ 315310 h 772680"/>
                <a:gd name="connsiteX68" fmla="*/ 323193 w 2082945"/>
                <a:gd name="connsiteY68" fmla="*/ 299545 h 772680"/>
                <a:gd name="connsiteX69" fmla="*/ 362607 w 2082945"/>
                <a:gd name="connsiteY69" fmla="*/ 260131 h 772680"/>
                <a:gd name="connsiteX70" fmla="*/ 378372 w 2082945"/>
                <a:gd name="connsiteY70" fmla="*/ 236483 h 772680"/>
                <a:gd name="connsiteX71" fmla="*/ 402021 w 2082945"/>
                <a:gd name="connsiteY71" fmla="*/ 204951 h 772680"/>
                <a:gd name="connsiteX72" fmla="*/ 441434 w 2082945"/>
                <a:gd name="connsiteY72" fmla="*/ 149772 h 77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082945" h="772680">
                  <a:moveTo>
                    <a:pt x="441434" y="149772"/>
                  </a:moveTo>
                  <a:cubicBezTo>
                    <a:pt x="467710" y="141889"/>
                    <a:pt x="494576" y="135756"/>
                    <a:pt x="520262" y="126124"/>
                  </a:cubicBezTo>
                  <a:cubicBezTo>
                    <a:pt x="567011" y="108594"/>
                    <a:pt x="561793" y="99032"/>
                    <a:pt x="606972" y="86710"/>
                  </a:cubicBezTo>
                  <a:cubicBezTo>
                    <a:pt x="622392" y="82504"/>
                    <a:pt x="638763" y="82703"/>
                    <a:pt x="654269" y="78827"/>
                  </a:cubicBezTo>
                  <a:cubicBezTo>
                    <a:pt x="670391" y="74797"/>
                    <a:pt x="684955" y="63565"/>
                    <a:pt x="701565" y="63062"/>
                  </a:cubicBezTo>
                  <a:lnTo>
                    <a:pt x="961696" y="55179"/>
                  </a:lnTo>
                  <a:cubicBezTo>
                    <a:pt x="1061657" y="35186"/>
                    <a:pt x="953717" y="61977"/>
                    <a:pt x="1024759" y="31531"/>
                  </a:cubicBezTo>
                  <a:cubicBezTo>
                    <a:pt x="1035111" y="27095"/>
                    <a:pt x="1087932" y="17492"/>
                    <a:pt x="1095703" y="15765"/>
                  </a:cubicBezTo>
                  <a:cubicBezTo>
                    <a:pt x="1162658" y="886"/>
                    <a:pt x="1087403" y="12862"/>
                    <a:pt x="1190296" y="0"/>
                  </a:cubicBezTo>
                  <a:cubicBezTo>
                    <a:pt x="1232338" y="2628"/>
                    <a:pt x="1275720" y="-2971"/>
                    <a:pt x="1316421" y="7883"/>
                  </a:cubicBezTo>
                  <a:cubicBezTo>
                    <a:pt x="1324450" y="10024"/>
                    <a:pt x="1312573" y="24268"/>
                    <a:pt x="1308538" y="31531"/>
                  </a:cubicBezTo>
                  <a:cubicBezTo>
                    <a:pt x="1299336" y="48094"/>
                    <a:pt x="1282999" y="60852"/>
                    <a:pt x="1277007" y="78827"/>
                  </a:cubicBezTo>
                  <a:lnTo>
                    <a:pt x="1261241" y="126124"/>
                  </a:lnTo>
                  <a:lnTo>
                    <a:pt x="1292772" y="173420"/>
                  </a:lnTo>
                  <a:lnTo>
                    <a:pt x="1308538" y="197069"/>
                  </a:lnTo>
                  <a:lnTo>
                    <a:pt x="1347952" y="189186"/>
                  </a:lnTo>
                  <a:cubicBezTo>
                    <a:pt x="1363677" y="186327"/>
                    <a:pt x="1379742" y="185179"/>
                    <a:pt x="1395248" y="181303"/>
                  </a:cubicBezTo>
                  <a:cubicBezTo>
                    <a:pt x="1411370" y="177272"/>
                    <a:pt x="1426779" y="170793"/>
                    <a:pt x="1442545" y="165538"/>
                  </a:cubicBezTo>
                  <a:cubicBezTo>
                    <a:pt x="1450428" y="162910"/>
                    <a:pt x="1458132" y="159670"/>
                    <a:pt x="1466193" y="157655"/>
                  </a:cubicBezTo>
                  <a:lnTo>
                    <a:pt x="1497724" y="149772"/>
                  </a:lnTo>
                  <a:cubicBezTo>
                    <a:pt x="1576292" y="169415"/>
                    <a:pt x="1539413" y="161976"/>
                    <a:pt x="1608083" y="173420"/>
                  </a:cubicBezTo>
                  <a:cubicBezTo>
                    <a:pt x="1740150" y="217442"/>
                    <a:pt x="1669513" y="202740"/>
                    <a:pt x="1820917" y="212834"/>
                  </a:cubicBezTo>
                  <a:cubicBezTo>
                    <a:pt x="1925639" y="233779"/>
                    <a:pt x="1873082" y="225934"/>
                    <a:pt x="1978572" y="236483"/>
                  </a:cubicBezTo>
                  <a:cubicBezTo>
                    <a:pt x="1986455" y="244366"/>
                    <a:pt x="1995377" y="251331"/>
                    <a:pt x="2002221" y="260131"/>
                  </a:cubicBezTo>
                  <a:cubicBezTo>
                    <a:pt x="2013854" y="275087"/>
                    <a:pt x="2033752" y="307427"/>
                    <a:pt x="2033752" y="307427"/>
                  </a:cubicBezTo>
                  <a:cubicBezTo>
                    <a:pt x="2036379" y="315310"/>
                    <a:pt x="2037918" y="323644"/>
                    <a:pt x="2041634" y="331076"/>
                  </a:cubicBezTo>
                  <a:cubicBezTo>
                    <a:pt x="2045871" y="339550"/>
                    <a:pt x="2053668" y="346016"/>
                    <a:pt x="2057400" y="354724"/>
                  </a:cubicBezTo>
                  <a:cubicBezTo>
                    <a:pt x="2061668" y="364682"/>
                    <a:pt x="2062307" y="375838"/>
                    <a:pt x="2065283" y="386255"/>
                  </a:cubicBezTo>
                  <a:cubicBezTo>
                    <a:pt x="2067566" y="394244"/>
                    <a:pt x="2070538" y="402020"/>
                    <a:pt x="2073165" y="409903"/>
                  </a:cubicBezTo>
                  <a:cubicBezTo>
                    <a:pt x="2070538" y="457200"/>
                    <a:pt x="2101376" y="521114"/>
                    <a:pt x="2065283" y="551793"/>
                  </a:cubicBezTo>
                  <a:cubicBezTo>
                    <a:pt x="2054724" y="560768"/>
                    <a:pt x="1887631" y="540812"/>
                    <a:pt x="1844565" y="536027"/>
                  </a:cubicBezTo>
                  <a:cubicBezTo>
                    <a:pt x="1743084" y="507033"/>
                    <a:pt x="1837086" y="530840"/>
                    <a:pt x="1726324" y="512379"/>
                  </a:cubicBezTo>
                  <a:cubicBezTo>
                    <a:pt x="1702502" y="508408"/>
                    <a:pt x="1668516" y="495738"/>
                    <a:pt x="1647496" y="488731"/>
                  </a:cubicBezTo>
                  <a:cubicBezTo>
                    <a:pt x="1639613" y="486103"/>
                    <a:pt x="1631909" y="482863"/>
                    <a:pt x="1623848" y="480848"/>
                  </a:cubicBezTo>
                  <a:cubicBezTo>
                    <a:pt x="1613338" y="478220"/>
                    <a:pt x="1602893" y="475315"/>
                    <a:pt x="1592317" y="472965"/>
                  </a:cubicBezTo>
                  <a:cubicBezTo>
                    <a:pt x="1579238" y="470059"/>
                    <a:pt x="1565901" y="468332"/>
                    <a:pt x="1552903" y="465083"/>
                  </a:cubicBezTo>
                  <a:cubicBezTo>
                    <a:pt x="1544842" y="463068"/>
                    <a:pt x="1537316" y="459215"/>
                    <a:pt x="1529255" y="457200"/>
                  </a:cubicBezTo>
                  <a:cubicBezTo>
                    <a:pt x="1516257" y="453950"/>
                    <a:pt x="1502920" y="452224"/>
                    <a:pt x="1489841" y="449317"/>
                  </a:cubicBezTo>
                  <a:cubicBezTo>
                    <a:pt x="1398607" y="429042"/>
                    <a:pt x="1550165" y="454556"/>
                    <a:pt x="1347952" y="425669"/>
                  </a:cubicBezTo>
                  <a:lnTo>
                    <a:pt x="1292772" y="417786"/>
                  </a:lnTo>
                  <a:lnTo>
                    <a:pt x="796159" y="425669"/>
                  </a:lnTo>
                  <a:cubicBezTo>
                    <a:pt x="787854" y="425921"/>
                    <a:pt x="779774" y="429516"/>
                    <a:pt x="772510" y="433551"/>
                  </a:cubicBezTo>
                  <a:cubicBezTo>
                    <a:pt x="714369" y="465852"/>
                    <a:pt x="734088" y="461037"/>
                    <a:pt x="685800" y="504496"/>
                  </a:cubicBezTo>
                  <a:cubicBezTo>
                    <a:pt x="673294" y="515751"/>
                    <a:pt x="659846" y="525932"/>
                    <a:pt x="646386" y="536027"/>
                  </a:cubicBezTo>
                  <a:cubicBezTo>
                    <a:pt x="638807" y="541711"/>
                    <a:pt x="629931" y="545627"/>
                    <a:pt x="622738" y="551793"/>
                  </a:cubicBezTo>
                  <a:cubicBezTo>
                    <a:pt x="568223" y="598521"/>
                    <a:pt x="617363" y="572862"/>
                    <a:pt x="551793" y="599089"/>
                  </a:cubicBezTo>
                  <a:cubicBezTo>
                    <a:pt x="543910" y="606972"/>
                    <a:pt x="536945" y="615894"/>
                    <a:pt x="528145" y="622738"/>
                  </a:cubicBezTo>
                  <a:cubicBezTo>
                    <a:pt x="513188" y="634371"/>
                    <a:pt x="494246" y="640871"/>
                    <a:pt x="480848" y="654269"/>
                  </a:cubicBezTo>
                  <a:cubicBezTo>
                    <a:pt x="452836" y="682281"/>
                    <a:pt x="426363" y="711846"/>
                    <a:pt x="386255" y="725214"/>
                  </a:cubicBezTo>
                  <a:lnTo>
                    <a:pt x="362607" y="733096"/>
                  </a:lnTo>
                  <a:cubicBezTo>
                    <a:pt x="355503" y="740201"/>
                    <a:pt x="328482" y="770315"/>
                    <a:pt x="315310" y="772510"/>
                  </a:cubicBezTo>
                  <a:cubicBezTo>
                    <a:pt x="307114" y="773876"/>
                    <a:pt x="299723" y="766642"/>
                    <a:pt x="291662" y="764627"/>
                  </a:cubicBezTo>
                  <a:cubicBezTo>
                    <a:pt x="278664" y="761378"/>
                    <a:pt x="265246" y="759994"/>
                    <a:pt x="252248" y="756745"/>
                  </a:cubicBezTo>
                  <a:cubicBezTo>
                    <a:pt x="244187" y="754730"/>
                    <a:pt x="236589" y="751145"/>
                    <a:pt x="228600" y="748862"/>
                  </a:cubicBezTo>
                  <a:cubicBezTo>
                    <a:pt x="218183" y="745886"/>
                    <a:pt x="207486" y="743955"/>
                    <a:pt x="197069" y="740979"/>
                  </a:cubicBezTo>
                  <a:cubicBezTo>
                    <a:pt x="170822" y="733480"/>
                    <a:pt x="171470" y="730144"/>
                    <a:pt x="141890" y="725214"/>
                  </a:cubicBezTo>
                  <a:cubicBezTo>
                    <a:pt x="120994" y="721731"/>
                    <a:pt x="99849" y="719959"/>
                    <a:pt x="78828" y="717331"/>
                  </a:cubicBezTo>
                  <a:cubicBezTo>
                    <a:pt x="70945" y="714703"/>
                    <a:pt x="63169" y="711731"/>
                    <a:pt x="55179" y="709448"/>
                  </a:cubicBezTo>
                  <a:cubicBezTo>
                    <a:pt x="-14125" y="689646"/>
                    <a:pt x="56714" y="712586"/>
                    <a:pt x="0" y="693683"/>
                  </a:cubicBezTo>
                  <a:cubicBezTo>
                    <a:pt x="2719" y="669214"/>
                    <a:pt x="-2842" y="620281"/>
                    <a:pt x="23648" y="599089"/>
                  </a:cubicBezTo>
                  <a:cubicBezTo>
                    <a:pt x="30136" y="593898"/>
                    <a:pt x="39413" y="593834"/>
                    <a:pt x="47296" y="591207"/>
                  </a:cubicBezTo>
                  <a:cubicBezTo>
                    <a:pt x="57807" y="583324"/>
                    <a:pt x="67687" y="574521"/>
                    <a:pt x="78828" y="567558"/>
                  </a:cubicBezTo>
                  <a:cubicBezTo>
                    <a:pt x="88793" y="561330"/>
                    <a:pt x="100582" y="558311"/>
                    <a:pt x="110359" y="551793"/>
                  </a:cubicBezTo>
                  <a:cubicBezTo>
                    <a:pt x="124358" y="542460"/>
                    <a:pt x="136312" y="530357"/>
                    <a:pt x="149772" y="520262"/>
                  </a:cubicBezTo>
                  <a:cubicBezTo>
                    <a:pt x="157351" y="514577"/>
                    <a:pt x="165538" y="509751"/>
                    <a:pt x="173421" y="504496"/>
                  </a:cubicBezTo>
                  <a:cubicBezTo>
                    <a:pt x="210207" y="449317"/>
                    <a:pt x="189187" y="467711"/>
                    <a:pt x="228600" y="441434"/>
                  </a:cubicBezTo>
                  <a:cubicBezTo>
                    <a:pt x="233855" y="425669"/>
                    <a:pt x="235147" y="407965"/>
                    <a:pt x="244365" y="394138"/>
                  </a:cubicBezTo>
                  <a:cubicBezTo>
                    <a:pt x="249519" y="386406"/>
                    <a:pt x="287869" y="326986"/>
                    <a:pt x="299545" y="315310"/>
                  </a:cubicBezTo>
                  <a:cubicBezTo>
                    <a:pt x="306244" y="308611"/>
                    <a:pt x="315310" y="304800"/>
                    <a:pt x="323193" y="299545"/>
                  </a:cubicBezTo>
                  <a:cubicBezTo>
                    <a:pt x="365237" y="236479"/>
                    <a:pt x="310054" y="312684"/>
                    <a:pt x="362607" y="260131"/>
                  </a:cubicBezTo>
                  <a:cubicBezTo>
                    <a:pt x="369306" y="253432"/>
                    <a:pt x="372866" y="244192"/>
                    <a:pt x="378372" y="236483"/>
                  </a:cubicBezTo>
                  <a:cubicBezTo>
                    <a:pt x="386008" y="225792"/>
                    <a:pt x="394138" y="215462"/>
                    <a:pt x="402021" y="204951"/>
                  </a:cubicBezTo>
                  <a:lnTo>
                    <a:pt x="441434" y="149772"/>
                  </a:ln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6">
              <a:extLst>
                <a:ext uri="{FF2B5EF4-FFF2-40B4-BE49-F238E27FC236}">
                  <a16:creationId xmlns:a16="http://schemas.microsoft.com/office/drawing/2014/main" id="{24E5539C-CD55-CEF3-08F8-A06A6F1D8B1A}"/>
                </a:ext>
              </a:extLst>
            </p:cNvPr>
            <p:cNvSpPr/>
            <p:nvPr/>
          </p:nvSpPr>
          <p:spPr>
            <a:xfrm>
              <a:off x="9588033" y="3255786"/>
              <a:ext cx="918460" cy="958208"/>
            </a:xfrm>
            <a:custGeom>
              <a:avLst/>
              <a:gdLst>
                <a:gd name="connsiteX0" fmla="*/ 523631 w 1063531"/>
                <a:gd name="connsiteY0" fmla="*/ 1227015 h 1227229"/>
                <a:gd name="connsiteX1" fmla="*/ 609600 w 1063531"/>
                <a:gd name="connsiteY1" fmla="*/ 1211384 h 1227229"/>
                <a:gd name="connsiteX2" fmla="*/ 633047 w 1063531"/>
                <a:gd name="connsiteY2" fmla="*/ 1187938 h 1227229"/>
                <a:gd name="connsiteX3" fmla="*/ 648677 w 1063531"/>
                <a:gd name="connsiteY3" fmla="*/ 1141046 h 1227229"/>
                <a:gd name="connsiteX4" fmla="*/ 679939 w 1063531"/>
                <a:gd name="connsiteY4" fmla="*/ 1086338 h 1227229"/>
                <a:gd name="connsiteX5" fmla="*/ 711200 w 1063531"/>
                <a:gd name="connsiteY5" fmla="*/ 1016000 h 1227229"/>
                <a:gd name="connsiteX6" fmla="*/ 719016 w 1063531"/>
                <a:gd name="connsiteY6" fmla="*/ 992553 h 1227229"/>
                <a:gd name="connsiteX7" fmla="*/ 734647 w 1063531"/>
                <a:gd name="connsiteY7" fmla="*/ 937846 h 1227229"/>
                <a:gd name="connsiteX8" fmla="*/ 797170 w 1063531"/>
                <a:gd name="connsiteY8" fmla="*/ 883138 h 1227229"/>
                <a:gd name="connsiteX9" fmla="*/ 820616 w 1063531"/>
                <a:gd name="connsiteY9" fmla="*/ 875323 h 1227229"/>
                <a:gd name="connsiteX10" fmla="*/ 953477 w 1063531"/>
                <a:gd name="connsiteY10" fmla="*/ 867507 h 1227229"/>
                <a:gd name="connsiteX11" fmla="*/ 1023816 w 1063531"/>
                <a:gd name="connsiteY11" fmla="*/ 836246 h 1227229"/>
                <a:gd name="connsiteX12" fmla="*/ 1031631 w 1063531"/>
                <a:gd name="connsiteY12" fmla="*/ 812800 h 1227229"/>
                <a:gd name="connsiteX13" fmla="*/ 1047262 w 1063531"/>
                <a:gd name="connsiteY13" fmla="*/ 789353 h 1227229"/>
                <a:gd name="connsiteX14" fmla="*/ 1039447 w 1063531"/>
                <a:gd name="connsiteY14" fmla="*/ 531446 h 1227229"/>
                <a:gd name="connsiteX15" fmla="*/ 992554 w 1063531"/>
                <a:gd name="connsiteY15" fmla="*/ 500184 h 1227229"/>
                <a:gd name="connsiteX16" fmla="*/ 945662 w 1063531"/>
                <a:gd name="connsiteY16" fmla="*/ 468923 h 1227229"/>
                <a:gd name="connsiteX17" fmla="*/ 859693 w 1063531"/>
                <a:gd name="connsiteY17" fmla="*/ 445476 h 1227229"/>
                <a:gd name="connsiteX18" fmla="*/ 804985 w 1063531"/>
                <a:gd name="connsiteY18" fmla="*/ 437661 h 1227229"/>
                <a:gd name="connsiteX19" fmla="*/ 734647 w 1063531"/>
                <a:gd name="connsiteY19" fmla="*/ 406400 h 1227229"/>
                <a:gd name="connsiteX20" fmla="*/ 711200 w 1063531"/>
                <a:gd name="connsiteY20" fmla="*/ 398584 h 1227229"/>
                <a:gd name="connsiteX21" fmla="*/ 633047 w 1063531"/>
                <a:gd name="connsiteY21" fmla="*/ 351692 h 1227229"/>
                <a:gd name="connsiteX22" fmla="*/ 609600 w 1063531"/>
                <a:gd name="connsiteY22" fmla="*/ 328246 h 1227229"/>
                <a:gd name="connsiteX23" fmla="*/ 593970 w 1063531"/>
                <a:gd name="connsiteY23" fmla="*/ 304800 h 1227229"/>
                <a:gd name="connsiteX24" fmla="*/ 570524 w 1063531"/>
                <a:gd name="connsiteY24" fmla="*/ 289169 h 1227229"/>
                <a:gd name="connsiteX25" fmla="*/ 531447 w 1063531"/>
                <a:gd name="connsiteY25" fmla="*/ 250092 h 1227229"/>
                <a:gd name="connsiteX26" fmla="*/ 468924 w 1063531"/>
                <a:gd name="connsiteY26" fmla="*/ 211015 h 1227229"/>
                <a:gd name="connsiteX27" fmla="*/ 398585 w 1063531"/>
                <a:gd name="connsiteY27" fmla="*/ 164123 h 1227229"/>
                <a:gd name="connsiteX28" fmla="*/ 375139 w 1063531"/>
                <a:gd name="connsiteY28" fmla="*/ 148492 h 1227229"/>
                <a:gd name="connsiteX29" fmla="*/ 351693 w 1063531"/>
                <a:gd name="connsiteY29" fmla="*/ 132861 h 1227229"/>
                <a:gd name="connsiteX30" fmla="*/ 304800 w 1063531"/>
                <a:gd name="connsiteY30" fmla="*/ 93784 h 1227229"/>
                <a:gd name="connsiteX31" fmla="*/ 289170 w 1063531"/>
                <a:gd name="connsiteY31" fmla="*/ 70338 h 1227229"/>
                <a:gd name="connsiteX32" fmla="*/ 242277 w 1063531"/>
                <a:gd name="connsiteY32" fmla="*/ 46892 h 1227229"/>
                <a:gd name="connsiteX33" fmla="*/ 171939 w 1063531"/>
                <a:gd name="connsiteY33" fmla="*/ 15630 h 1227229"/>
                <a:gd name="connsiteX34" fmla="*/ 148493 w 1063531"/>
                <a:gd name="connsiteY34" fmla="*/ 7815 h 1227229"/>
                <a:gd name="connsiteX35" fmla="*/ 125047 w 1063531"/>
                <a:gd name="connsiteY35" fmla="*/ 0 h 1227229"/>
                <a:gd name="connsiteX36" fmla="*/ 46893 w 1063531"/>
                <a:gd name="connsiteY36" fmla="*/ 7815 h 1227229"/>
                <a:gd name="connsiteX37" fmla="*/ 23447 w 1063531"/>
                <a:gd name="connsiteY37" fmla="*/ 31261 h 1227229"/>
                <a:gd name="connsiteX38" fmla="*/ 0 w 1063531"/>
                <a:gd name="connsiteY38" fmla="*/ 117230 h 1227229"/>
                <a:gd name="connsiteX39" fmla="*/ 7816 w 1063531"/>
                <a:gd name="connsiteY39" fmla="*/ 257907 h 1227229"/>
                <a:gd name="connsiteX40" fmla="*/ 23447 w 1063531"/>
                <a:gd name="connsiteY40" fmla="*/ 304800 h 1227229"/>
                <a:gd name="connsiteX41" fmla="*/ 31262 w 1063531"/>
                <a:gd name="connsiteY41" fmla="*/ 336061 h 1227229"/>
                <a:gd name="connsiteX42" fmla="*/ 46893 w 1063531"/>
                <a:gd name="connsiteY42" fmla="*/ 359507 h 1227229"/>
                <a:gd name="connsiteX43" fmla="*/ 54708 w 1063531"/>
                <a:gd name="connsiteY43" fmla="*/ 382953 h 1227229"/>
                <a:gd name="connsiteX44" fmla="*/ 101600 w 1063531"/>
                <a:gd name="connsiteY44" fmla="*/ 437661 h 1227229"/>
                <a:gd name="connsiteX45" fmla="*/ 148493 w 1063531"/>
                <a:gd name="connsiteY45" fmla="*/ 508000 h 1227229"/>
                <a:gd name="connsiteX46" fmla="*/ 179754 w 1063531"/>
                <a:gd name="connsiteY46" fmla="*/ 554892 h 1227229"/>
                <a:gd name="connsiteX47" fmla="*/ 195385 w 1063531"/>
                <a:gd name="connsiteY47" fmla="*/ 578338 h 1227229"/>
                <a:gd name="connsiteX48" fmla="*/ 218831 w 1063531"/>
                <a:gd name="connsiteY48" fmla="*/ 633046 h 1227229"/>
                <a:gd name="connsiteX49" fmla="*/ 242277 w 1063531"/>
                <a:gd name="connsiteY49" fmla="*/ 703384 h 1227229"/>
                <a:gd name="connsiteX50" fmla="*/ 250093 w 1063531"/>
                <a:gd name="connsiteY50" fmla="*/ 726830 h 1227229"/>
                <a:gd name="connsiteX51" fmla="*/ 273539 w 1063531"/>
                <a:gd name="connsiteY51" fmla="*/ 758092 h 1227229"/>
                <a:gd name="connsiteX52" fmla="*/ 281354 w 1063531"/>
                <a:gd name="connsiteY52" fmla="*/ 781538 h 1227229"/>
                <a:gd name="connsiteX53" fmla="*/ 296985 w 1063531"/>
                <a:gd name="connsiteY53" fmla="*/ 844061 h 1227229"/>
                <a:gd name="connsiteX54" fmla="*/ 312616 w 1063531"/>
                <a:gd name="connsiteY54" fmla="*/ 867507 h 1227229"/>
                <a:gd name="connsiteX55" fmla="*/ 320431 w 1063531"/>
                <a:gd name="connsiteY55" fmla="*/ 898769 h 1227229"/>
                <a:gd name="connsiteX56" fmla="*/ 328247 w 1063531"/>
                <a:gd name="connsiteY56" fmla="*/ 937846 h 1227229"/>
                <a:gd name="connsiteX57" fmla="*/ 343877 w 1063531"/>
                <a:gd name="connsiteY57" fmla="*/ 984738 h 1227229"/>
                <a:gd name="connsiteX58" fmla="*/ 367324 w 1063531"/>
                <a:gd name="connsiteY58" fmla="*/ 1055076 h 1227229"/>
                <a:gd name="connsiteX59" fmla="*/ 375139 w 1063531"/>
                <a:gd name="connsiteY59" fmla="*/ 1078523 h 1227229"/>
                <a:gd name="connsiteX60" fmla="*/ 398585 w 1063531"/>
                <a:gd name="connsiteY60" fmla="*/ 1156676 h 1227229"/>
                <a:gd name="connsiteX61" fmla="*/ 414216 w 1063531"/>
                <a:gd name="connsiteY61" fmla="*/ 1180123 h 1227229"/>
                <a:gd name="connsiteX62" fmla="*/ 461108 w 1063531"/>
                <a:gd name="connsiteY62" fmla="*/ 1219200 h 1227229"/>
                <a:gd name="connsiteX63" fmla="*/ 523631 w 1063531"/>
                <a:gd name="connsiteY63" fmla="*/ 1227015 h 122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063531" h="1227229">
                  <a:moveTo>
                    <a:pt x="523631" y="1227015"/>
                  </a:moveTo>
                  <a:cubicBezTo>
                    <a:pt x="548379" y="1225712"/>
                    <a:pt x="592916" y="1222507"/>
                    <a:pt x="609600" y="1211384"/>
                  </a:cubicBezTo>
                  <a:cubicBezTo>
                    <a:pt x="618796" y="1205253"/>
                    <a:pt x="625231" y="1195753"/>
                    <a:pt x="633047" y="1187938"/>
                  </a:cubicBezTo>
                  <a:cubicBezTo>
                    <a:pt x="638257" y="1172307"/>
                    <a:pt x="641309" y="1155783"/>
                    <a:pt x="648677" y="1141046"/>
                  </a:cubicBezTo>
                  <a:cubicBezTo>
                    <a:pt x="668509" y="1101383"/>
                    <a:pt x="657845" y="1119478"/>
                    <a:pt x="679939" y="1086338"/>
                  </a:cubicBezTo>
                  <a:cubicBezTo>
                    <a:pt x="720266" y="965360"/>
                    <a:pt x="674046" y="1090310"/>
                    <a:pt x="711200" y="1016000"/>
                  </a:cubicBezTo>
                  <a:cubicBezTo>
                    <a:pt x="714884" y="1008631"/>
                    <a:pt x="716753" y="1000474"/>
                    <a:pt x="719016" y="992553"/>
                  </a:cubicBezTo>
                  <a:cubicBezTo>
                    <a:pt x="722357" y="980859"/>
                    <a:pt x="728398" y="950344"/>
                    <a:pt x="734647" y="937846"/>
                  </a:cubicBezTo>
                  <a:cubicBezTo>
                    <a:pt x="747412" y="912315"/>
                    <a:pt x="769032" y="892517"/>
                    <a:pt x="797170" y="883138"/>
                  </a:cubicBezTo>
                  <a:cubicBezTo>
                    <a:pt x="804985" y="880533"/>
                    <a:pt x="812419" y="876143"/>
                    <a:pt x="820616" y="875323"/>
                  </a:cubicBezTo>
                  <a:cubicBezTo>
                    <a:pt x="864759" y="870909"/>
                    <a:pt x="909190" y="870112"/>
                    <a:pt x="953477" y="867507"/>
                  </a:cubicBezTo>
                  <a:cubicBezTo>
                    <a:pt x="967802" y="862732"/>
                    <a:pt x="1010306" y="853133"/>
                    <a:pt x="1023816" y="836246"/>
                  </a:cubicBezTo>
                  <a:cubicBezTo>
                    <a:pt x="1028962" y="829813"/>
                    <a:pt x="1027947" y="820168"/>
                    <a:pt x="1031631" y="812800"/>
                  </a:cubicBezTo>
                  <a:cubicBezTo>
                    <a:pt x="1035832" y="804398"/>
                    <a:pt x="1042052" y="797169"/>
                    <a:pt x="1047262" y="789353"/>
                  </a:cubicBezTo>
                  <a:cubicBezTo>
                    <a:pt x="1066072" y="695296"/>
                    <a:pt x="1074442" y="671427"/>
                    <a:pt x="1039447" y="531446"/>
                  </a:cubicBezTo>
                  <a:cubicBezTo>
                    <a:pt x="1034891" y="513221"/>
                    <a:pt x="1008185" y="510605"/>
                    <a:pt x="992554" y="500184"/>
                  </a:cubicBezTo>
                  <a:lnTo>
                    <a:pt x="945662" y="468923"/>
                  </a:lnTo>
                  <a:cubicBezTo>
                    <a:pt x="917046" y="459383"/>
                    <a:pt x="890547" y="449883"/>
                    <a:pt x="859693" y="445476"/>
                  </a:cubicBezTo>
                  <a:lnTo>
                    <a:pt x="804985" y="437661"/>
                  </a:lnTo>
                  <a:cubicBezTo>
                    <a:pt x="684007" y="397334"/>
                    <a:pt x="808957" y="443554"/>
                    <a:pt x="734647" y="406400"/>
                  </a:cubicBezTo>
                  <a:cubicBezTo>
                    <a:pt x="727278" y="402716"/>
                    <a:pt x="718772" y="401829"/>
                    <a:pt x="711200" y="398584"/>
                  </a:cubicBezTo>
                  <a:cubicBezTo>
                    <a:pt x="689616" y="389333"/>
                    <a:pt x="646936" y="365580"/>
                    <a:pt x="633047" y="351692"/>
                  </a:cubicBezTo>
                  <a:cubicBezTo>
                    <a:pt x="625231" y="343877"/>
                    <a:pt x="616676" y="336737"/>
                    <a:pt x="609600" y="328246"/>
                  </a:cubicBezTo>
                  <a:cubicBezTo>
                    <a:pt x="603587" y="321030"/>
                    <a:pt x="600612" y="311442"/>
                    <a:pt x="593970" y="304800"/>
                  </a:cubicBezTo>
                  <a:cubicBezTo>
                    <a:pt x="587328" y="298158"/>
                    <a:pt x="578339" y="294379"/>
                    <a:pt x="570524" y="289169"/>
                  </a:cubicBezTo>
                  <a:cubicBezTo>
                    <a:pt x="546209" y="252697"/>
                    <a:pt x="566182" y="276144"/>
                    <a:pt x="531447" y="250092"/>
                  </a:cubicBezTo>
                  <a:cubicBezTo>
                    <a:pt x="480477" y="211864"/>
                    <a:pt x="510892" y="225004"/>
                    <a:pt x="468924" y="211015"/>
                  </a:cubicBezTo>
                  <a:lnTo>
                    <a:pt x="398585" y="164123"/>
                  </a:lnTo>
                  <a:lnTo>
                    <a:pt x="375139" y="148492"/>
                  </a:lnTo>
                  <a:cubicBezTo>
                    <a:pt x="367324" y="143282"/>
                    <a:pt x="358335" y="139503"/>
                    <a:pt x="351693" y="132861"/>
                  </a:cubicBezTo>
                  <a:cubicBezTo>
                    <a:pt x="321605" y="102773"/>
                    <a:pt x="337443" y="115546"/>
                    <a:pt x="304800" y="93784"/>
                  </a:cubicBezTo>
                  <a:cubicBezTo>
                    <a:pt x="299590" y="85969"/>
                    <a:pt x="295812" y="76980"/>
                    <a:pt x="289170" y="70338"/>
                  </a:cubicBezTo>
                  <a:cubicBezTo>
                    <a:pt x="274019" y="55187"/>
                    <a:pt x="261348" y="53248"/>
                    <a:pt x="242277" y="46892"/>
                  </a:cubicBezTo>
                  <a:cubicBezTo>
                    <a:pt x="205123" y="22122"/>
                    <a:pt x="227741" y="34231"/>
                    <a:pt x="171939" y="15630"/>
                  </a:cubicBezTo>
                  <a:lnTo>
                    <a:pt x="148493" y="7815"/>
                  </a:lnTo>
                  <a:lnTo>
                    <a:pt x="125047" y="0"/>
                  </a:lnTo>
                  <a:cubicBezTo>
                    <a:pt x="98996" y="2605"/>
                    <a:pt x="71917" y="116"/>
                    <a:pt x="46893" y="7815"/>
                  </a:cubicBezTo>
                  <a:cubicBezTo>
                    <a:pt x="36329" y="11065"/>
                    <a:pt x="28815" y="21599"/>
                    <a:pt x="23447" y="31261"/>
                  </a:cubicBezTo>
                  <a:cubicBezTo>
                    <a:pt x="11053" y="53571"/>
                    <a:pt x="5051" y="91976"/>
                    <a:pt x="0" y="117230"/>
                  </a:cubicBezTo>
                  <a:cubicBezTo>
                    <a:pt x="2605" y="164122"/>
                    <a:pt x="1991" y="211305"/>
                    <a:pt x="7816" y="257907"/>
                  </a:cubicBezTo>
                  <a:cubicBezTo>
                    <a:pt x="9860" y="274256"/>
                    <a:pt x="19451" y="288815"/>
                    <a:pt x="23447" y="304800"/>
                  </a:cubicBezTo>
                  <a:cubicBezTo>
                    <a:pt x="26052" y="315220"/>
                    <a:pt x="27031" y="326188"/>
                    <a:pt x="31262" y="336061"/>
                  </a:cubicBezTo>
                  <a:cubicBezTo>
                    <a:pt x="34962" y="344694"/>
                    <a:pt x="41683" y="351692"/>
                    <a:pt x="46893" y="359507"/>
                  </a:cubicBezTo>
                  <a:cubicBezTo>
                    <a:pt x="49498" y="367322"/>
                    <a:pt x="50621" y="375800"/>
                    <a:pt x="54708" y="382953"/>
                  </a:cubicBezTo>
                  <a:cubicBezTo>
                    <a:pt x="81475" y="429797"/>
                    <a:pt x="71752" y="399286"/>
                    <a:pt x="101600" y="437661"/>
                  </a:cubicBezTo>
                  <a:cubicBezTo>
                    <a:pt x="101613" y="437678"/>
                    <a:pt x="140672" y="496268"/>
                    <a:pt x="148493" y="508000"/>
                  </a:cubicBezTo>
                  <a:lnTo>
                    <a:pt x="179754" y="554892"/>
                  </a:lnTo>
                  <a:lnTo>
                    <a:pt x="195385" y="578338"/>
                  </a:lnTo>
                  <a:cubicBezTo>
                    <a:pt x="220536" y="653795"/>
                    <a:pt x="180208" y="536490"/>
                    <a:pt x="218831" y="633046"/>
                  </a:cubicBezTo>
                  <a:cubicBezTo>
                    <a:pt x="218841" y="633071"/>
                    <a:pt x="238365" y="691648"/>
                    <a:pt x="242277" y="703384"/>
                  </a:cubicBezTo>
                  <a:cubicBezTo>
                    <a:pt x="244882" y="711199"/>
                    <a:pt x="245150" y="720239"/>
                    <a:pt x="250093" y="726830"/>
                  </a:cubicBezTo>
                  <a:lnTo>
                    <a:pt x="273539" y="758092"/>
                  </a:lnTo>
                  <a:cubicBezTo>
                    <a:pt x="276144" y="765907"/>
                    <a:pt x="279356" y="773546"/>
                    <a:pt x="281354" y="781538"/>
                  </a:cubicBezTo>
                  <a:cubicBezTo>
                    <a:pt x="285811" y="799367"/>
                    <a:pt x="288054" y="826200"/>
                    <a:pt x="296985" y="844061"/>
                  </a:cubicBezTo>
                  <a:cubicBezTo>
                    <a:pt x="301186" y="852462"/>
                    <a:pt x="307406" y="859692"/>
                    <a:pt x="312616" y="867507"/>
                  </a:cubicBezTo>
                  <a:cubicBezTo>
                    <a:pt x="315221" y="877928"/>
                    <a:pt x="318101" y="888283"/>
                    <a:pt x="320431" y="898769"/>
                  </a:cubicBezTo>
                  <a:cubicBezTo>
                    <a:pt x="323313" y="911736"/>
                    <a:pt x="324752" y="925030"/>
                    <a:pt x="328247" y="937846"/>
                  </a:cubicBezTo>
                  <a:cubicBezTo>
                    <a:pt x="332582" y="953742"/>
                    <a:pt x="338667" y="969107"/>
                    <a:pt x="343877" y="984738"/>
                  </a:cubicBezTo>
                  <a:lnTo>
                    <a:pt x="367324" y="1055076"/>
                  </a:lnTo>
                  <a:cubicBezTo>
                    <a:pt x="369929" y="1062892"/>
                    <a:pt x="373141" y="1070531"/>
                    <a:pt x="375139" y="1078523"/>
                  </a:cubicBezTo>
                  <a:cubicBezTo>
                    <a:pt x="379508" y="1096000"/>
                    <a:pt x="390973" y="1145257"/>
                    <a:pt x="398585" y="1156676"/>
                  </a:cubicBezTo>
                  <a:cubicBezTo>
                    <a:pt x="403795" y="1164492"/>
                    <a:pt x="408203" y="1172907"/>
                    <a:pt x="414216" y="1180123"/>
                  </a:cubicBezTo>
                  <a:cubicBezTo>
                    <a:pt x="424647" y="1192641"/>
                    <a:pt x="445171" y="1212370"/>
                    <a:pt x="461108" y="1219200"/>
                  </a:cubicBezTo>
                  <a:cubicBezTo>
                    <a:pt x="470981" y="1223431"/>
                    <a:pt x="498883" y="1228318"/>
                    <a:pt x="523631" y="1227015"/>
                  </a:cubicBez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Freihandform 7">
              <a:extLst>
                <a:ext uri="{FF2B5EF4-FFF2-40B4-BE49-F238E27FC236}">
                  <a16:creationId xmlns:a16="http://schemas.microsoft.com/office/drawing/2014/main" id="{F5BBE448-EF08-0FA8-6A8B-E7298D11EEC5}"/>
                </a:ext>
              </a:extLst>
            </p:cNvPr>
            <p:cNvSpPr/>
            <p:nvPr/>
          </p:nvSpPr>
          <p:spPr>
            <a:xfrm>
              <a:off x="6769897" y="5320391"/>
              <a:ext cx="1125904" cy="1133284"/>
            </a:xfrm>
            <a:custGeom>
              <a:avLst/>
              <a:gdLst>
                <a:gd name="connsiteX0" fmla="*/ 273539 w 1125904"/>
                <a:gd name="connsiteY0" fmla="*/ 53 h 1133284"/>
                <a:gd name="connsiteX1" fmla="*/ 328246 w 1125904"/>
                <a:gd name="connsiteY1" fmla="*/ 31315 h 1133284"/>
                <a:gd name="connsiteX2" fmla="*/ 351692 w 1125904"/>
                <a:gd name="connsiteY2" fmla="*/ 39130 h 1133284"/>
                <a:gd name="connsiteX3" fmla="*/ 406400 w 1125904"/>
                <a:gd name="connsiteY3" fmla="*/ 86023 h 1133284"/>
                <a:gd name="connsiteX4" fmla="*/ 453292 w 1125904"/>
                <a:gd name="connsiteY4" fmla="*/ 156361 h 1133284"/>
                <a:gd name="connsiteX5" fmla="*/ 468923 w 1125904"/>
                <a:gd name="connsiteY5" fmla="*/ 179807 h 1133284"/>
                <a:gd name="connsiteX6" fmla="*/ 508000 w 1125904"/>
                <a:gd name="connsiteY6" fmla="*/ 250146 h 1133284"/>
                <a:gd name="connsiteX7" fmla="*/ 539262 w 1125904"/>
                <a:gd name="connsiteY7" fmla="*/ 297038 h 1133284"/>
                <a:gd name="connsiteX8" fmla="*/ 554892 w 1125904"/>
                <a:gd name="connsiteY8" fmla="*/ 320484 h 1133284"/>
                <a:gd name="connsiteX9" fmla="*/ 578339 w 1125904"/>
                <a:gd name="connsiteY9" fmla="*/ 336115 h 1133284"/>
                <a:gd name="connsiteX10" fmla="*/ 586154 w 1125904"/>
                <a:gd name="connsiteY10" fmla="*/ 359561 h 1133284"/>
                <a:gd name="connsiteX11" fmla="*/ 656492 w 1125904"/>
                <a:gd name="connsiteY11" fmla="*/ 414269 h 1133284"/>
                <a:gd name="connsiteX12" fmla="*/ 703385 w 1125904"/>
                <a:gd name="connsiteY12" fmla="*/ 437715 h 1133284"/>
                <a:gd name="connsiteX13" fmla="*/ 750277 w 1125904"/>
                <a:gd name="connsiteY13" fmla="*/ 461161 h 1133284"/>
                <a:gd name="connsiteX14" fmla="*/ 773723 w 1125904"/>
                <a:gd name="connsiteY14" fmla="*/ 476792 h 1133284"/>
                <a:gd name="connsiteX15" fmla="*/ 797169 w 1125904"/>
                <a:gd name="connsiteY15" fmla="*/ 484607 h 1133284"/>
                <a:gd name="connsiteX16" fmla="*/ 851877 w 1125904"/>
                <a:gd name="connsiteY16" fmla="*/ 515869 h 1133284"/>
                <a:gd name="connsiteX17" fmla="*/ 875323 w 1125904"/>
                <a:gd name="connsiteY17" fmla="*/ 523684 h 1133284"/>
                <a:gd name="connsiteX18" fmla="*/ 890954 w 1125904"/>
                <a:gd name="connsiteY18" fmla="*/ 547130 h 1133284"/>
                <a:gd name="connsiteX19" fmla="*/ 914400 w 1125904"/>
                <a:gd name="connsiteY19" fmla="*/ 554946 h 1133284"/>
                <a:gd name="connsiteX20" fmla="*/ 961292 w 1125904"/>
                <a:gd name="connsiteY20" fmla="*/ 601838 h 1133284"/>
                <a:gd name="connsiteX21" fmla="*/ 976923 w 1125904"/>
                <a:gd name="connsiteY21" fmla="*/ 625284 h 1133284"/>
                <a:gd name="connsiteX22" fmla="*/ 992554 w 1125904"/>
                <a:gd name="connsiteY22" fmla="*/ 672176 h 1133284"/>
                <a:gd name="connsiteX23" fmla="*/ 1000369 w 1125904"/>
                <a:gd name="connsiteY23" fmla="*/ 742515 h 1133284"/>
                <a:gd name="connsiteX24" fmla="*/ 1008185 w 1125904"/>
                <a:gd name="connsiteY24" fmla="*/ 765961 h 1133284"/>
                <a:gd name="connsiteX25" fmla="*/ 1031631 w 1125904"/>
                <a:gd name="connsiteY25" fmla="*/ 836300 h 1133284"/>
                <a:gd name="connsiteX26" fmla="*/ 1047262 w 1125904"/>
                <a:gd name="connsiteY26" fmla="*/ 898823 h 1133284"/>
                <a:gd name="connsiteX27" fmla="*/ 1062892 w 1125904"/>
                <a:gd name="connsiteY27" fmla="*/ 922269 h 1133284"/>
                <a:gd name="connsiteX28" fmla="*/ 1078523 w 1125904"/>
                <a:gd name="connsiteY28" fmla="*/ 953530 h 1133284"/>
                <a:gd name="connsiteX29" fmla="*/ 1109785 w 1125904"/>
                <a:gd name="connsiteY29" fmla="*/ 1000423 h 1133284"/>
                <a:gd name="connsiteX30" fmla="*/ 1125416 w 1125904"/>
                <a:gd name="connsiteY30" fmla="*/ 1047315 h 1133284"/>
                <a:gd name="connsiteX31" fmla="*/ 1117600 w 1125904"/>
                <a:gd name="connsiteY31" fmla="*/ 1086392 h 1133284"/>
                <a:gd name="connsiteX32" fmla="*/ 1078523 w 1125904"/>
                <a:gd name="connsiteY32" fmla="*/ 1125469 h 1133284"/>
                <a:gd name="connsiteX33" fmla="*/ 1055077 w 1125904"/>
                <a:gd name="connsiteY33" fmla="*/ 1133284 h 1133284"/>
                <a:gd name="connsiteX34" fmla="*/ 1016000 w 1125904"/>
                <a:gd name="connsiteY34" fmla="*/ 1094207 h 1133284"/>
                <a:gd name="connsiteX35" fmla="*/ 992554 w 1125904"/>
                <a:gd name="connsiteY35" fmla="*/ 1070761 h 1133284"/>
                <a:gd name="connsiteX36" fmla="*/ 945662 w 1125904"/>
                <a:gd name="connsiteY36" fmla="*/ 1055130 h 1133284"/>
                <a:gd name="connsiteX37" fmla="*/ 898769 w 1125904"/>
                <a:gd name="connsiteY37" fmla="*/ 1023869 h 1133284"/>
                <a:gd name="connsiteX38" fmla="*/ 844062 w 1125904"/>
                <a:gd name="connsiteY38" fmla="*/ 1008238 h 1133284"/>
                <a:gd name="connsiteX39" fmla="*/ 773723 w 1125904"/>
                <a:gd name="connsiteY39" fmla="*/ 953530 h 1133284"/>
                <a:gd name="connsiteX40" fmla="*/ 719016 w 1125904"/>
                <a:gd name="connsiteY40" fmla="*/ 898823 h 1133284"/>
                <a:gd name="connsiteX41" fmla="*/ 672123 w 1125904"/>
                <a:gd name="connsiteY41" fmla="*/ 867561 h 1133284"/>
                <a:gd name="connsiteX42" fmla="*/ 648677 w 1125904"/>
                <a:gd name="connsiteY42" fmla="*/ 851930 h 1133284"/>
                <a:gd name="connsiteX43" fmla="*/ 633046 w 1125904"/>
                <a:gd name="connsiteY43" fmla="*/ 828484 h 1133284"/>
                <a:gd name="connsiteX44" fmla="*/ 609600 w 1125904"/>
                <a:gd name="connsiteY44" fmla="*/ 820669 h 1133284"/>
                <a:gd name="connsiteX45" fmla="*/ 586154 w 1125904"/>
                <a:gd name="connsiteY45" fmla="*/ 805038 h 1133284"/>
                <a:gd name="connsiteX46" fmla="*/ 570523 w 1125904"/>
                <a:gd name="connsiteY46" fmla="*/ 781592 h 1133284"/>
                <a:gd name="connsiteX47" fmla="*/ 547077 w 1125904"/>
                <a:gd name="connsiteY47" fmla="*/ 773776 h 1133284"/>
                <a:gd name="connsiteX48" fmla="*/ 523631 w 1125904"/>
                <a:gd name="connsiteY48" fmla="*/ 758146 h 1133284"/>
                <a:gd name="connsiteX49" fmla="*/ 500185 w 1125904"/>
                <a:gd name="connsiteY49" fmla="*/ 734700 h 1133284"/>
                <a:gd name="connsiteX50" fmla="*/ 468923 w 1125904"/>
                <a:gd name="connsiteY50" fmla="*/ 726884 h 1133284"/>
                <a:gd name="connsiteX51" fmla="*/ 406400 w 1125904"/>
                <a:gd name="connsiteY51" fmla="*/ 695623 h 1133284"/>
                <a:gd name="connsiteX52" fmla="*/ 375139 w 1125904"/>
                <a:gd name="connsiteY52" fmla="*/ 679992 h 1133284"/>
                <a:gd name="connsiteX53" fmla="*/ 336062 w 1125904"/>
                <a:gd name="connsiteY53" fmla="*/ 664361 h 1133284"/>
                <a:gd name="connsiteX54" fmla="*/ 289169 w 1125904"/>
                <a:gd name="connsiteY54" fmla="*/ 640915 h 1133284"/>
                <a:gd name="connsiteX55" fmla="*/ 203200 w 1125904"/>
                <a:gd name="connsiteY55" fmla="*/ 562761 h 1133284"/>
                <a:gd name="connsiteX56" fmla="*/ 164123 w 1125904"/>
                <a:gd name="connsiteY56" fmla="*/ 500238 h 1133284"/>
                <a:gd name="connsiteX57" fmla="*/ 117231 w 1125904"/>
                <a:gd name="connsiteY57" fmla="*/ 437715 h 1133284"/>
                <a:gd name="connsiteX58" fmla="*/ 85969 w 1125904"/>
                <a:gd name="connsiteY58" fmla="*/ 367376 h 1133284"/>
                <a:gd name="connsiteX59" fmla="*/ 78154 w 1125904"/>
                <a:gd name="connsiteY59" fmla="*/ 343930 h 1133284"/>
                <a:gd name="connsiteX60" fmla="*/ 46892 w 1125904"/>
                <a:gd name="connsiteY60" fmla="*/ 289223 h 1133284"/>
                <a:gd name="connsiteX61" fmla="*/ 23446 w 1125904"/>
                <a:gd name="connsiteY61" fmla="*/ 242330 h 1133284"/>
                <a:gd name="connsiteX62" fmla="*/ 0 w 1125904"/>
                <a:gd name="connsiteY62" fmla="*/ 195438 h 1133284"/>
                <a:gd name="connsiteX63" fmla="*/ 7816 w 1125904"/>
                <a:gd name="connsiteY63" fmla="*/ 140730 h 1133284"/>
                <a:gd name="connsiteX64" fmla="*/ 39077 w 1125904"/>
                <a:gd name="connsiteY64" fmla="*/ 125100 h 1133284"/>
                <a:gd name="connsiteX65" fmla="*/ 62523 w 1125904"/>
                <a:gd name="connsiteY65" fmla="*/ 109469 h 1133284"/>
                <a:gd name="connsiteX66" fmla="*/ 101600 w 1125904"/>
                <a:gd name="connsiteY66" fmla="*/ 101653 h 1133284"/>
                <a:gd name="connsiteX67" fmla="*/ 171939 w 1125904"/>
                <a:gd name="connsiteY67" fmla="*/ 86023 h 1133284"/>
                <a:gd name="connsiteX68" fmla="*/ 195385 w 1125904"/>
                <a:gd name="connsiteY68" fmla="*/ 62576 h 1133284"/>
                <a:gd name="connsiteX69" fmla="*/ 203200 w 1125904"/>
                <a:gd name="connsiteY69" fmla="*/ 31315 h 1133284"/>
                <a:gd name="connsiteX70" fmla="*/ 226646 w 1125904"/>
                <a:gd name="connsiteY70" fmla="*/ 23500 h 1133284"/>
                <a:gd name="connsiteX71" fmla="*/ 273539 w 1125904"/>
                <a:gd name="connsiteY71" fmla="*/ 53 h 113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5904" h="1133284">
                  <a:moveTo>
                    <a:pt x="273539" y="53"/>
                  </a:moveTo>
                  <a:cubicBezTo>
                    <a:pt x="290472" y="1355"/>
                    <a:pt x="309460" y="21922"/>
                    <a:pt x="328246" y="31315"/>
                  </a:cubicBezTo>
                  <a:cubicBezTo>
                    <a:pt x="335614" y="34999"/>
                    <a:pt x="344539" y="35043"/>
                    <a:pt x="351692" y="39130"/>
                  </a:cubicBezTo>
                  <a:cubicBezTo>
                    <a:pt x="366379" y="47522"/>
                    <a:pt x="395311" y="71766"/>
                    <a:pt x="406400" y="86023"/>
                  </a:cubicBezTo>
                  <a:cubicBezTo>
                    <a:pt x="406420" y="86048"/>
                    <a:pt x="445468" y="144624"/>
                    <a:pt x="453292" y="156361"/>
                  </a:cubicBezTo>
                  <a:cubicBezTo>
                    <a:pt x="458502" y="164176"/>
                    <a:pt x="465952" y="170896"/>
                    <a:pt x="468923" y="179807"/>
                  </a:cubicBezTo>
                  <a:cubicBezTo>
                    <a:pt x="482680" y="221074"/>
                    <a:pt x="472170" y="196400"/>
                    <a:pt x="508000" y="250146"/>
                  </a:cubicBezTo>
                  <a:lnTo>
                    <a:pt x="539262" y="297038"/>
                  </a:lnTo>
                  <a:cubicBezTo>
                    <a:pt x="544472" y="304853"/>
                    <a:pt x="547077" y="315274"/>
                    <a:pt x="554892" y="320484"/>
                  </a:cubicBezTo>
                  <a:lnTo>
                    <a:pt x="578339" y="336115"/>
                  </a:lnTo>
                  <a:cubicBezTo>
                    <a:pt x="580944" y="343930"/>
                    <a:pt x="581584" y="352707"/>
                    <a:pt x="586154" y="359561"/>
                  </a:cubicBezTo>
                  <a:cubicBezTo>
                    <a:pt x="600845" y="381598"/>
                    <a:pt x="637862" y="401849"/>
                    <a:pt x="656492" y="414269"/>
                  </a:cubicBezTo>
                  <a:cubicBezTo>
                    <a:pt x="686792" y="434469"/>
                    <a:pt x="671029" y="426930"/>
                    <a:pt x="703385" y="437715"/>
                  </a:cubicBezTo>
                  <a:cubicBezTo>
                    <a:pt x="770578" y="482512"/>
                    <a:pt x="685563" y="428804"/>
                    <a:pt x="750277" y="461161"/>
                  </a:cubicBezTo>
                  <a:cubicBezTo>
                    <a:pt x="758678" y="465362"/>
                    <a:pt x="765322" y="472591"/>
                    <a:pt x="773723" y="476792"/>
                  </a:cubicBezTo>
                  <a:cubicBezTo>
                    <a:pt x="781091" y="480476"/>
                    <a:pt x="789597" y="481362"/>
                    <a:pt x="797169" y="484607"/>
                  </a:cubicBezTo>
                  <a:cubicBezTo>
                    <a:pt x="893083" y="525713"/>
                    <a:pt x="773387" y="476624"/>
                    <a:pt x="851877" y="515869"/>
                  </a:cubicBezTo>
                  <a:cubicBezTo>
                    <a:pt x="859245" y="519553"/>
                    <a:pt x="867508" y="521079"/>
                    <a:pt x="875323" y="523684"/>
                  </a:cubicBezTo>
                  <a:cubicBezTo>
                    <a:pt x="880533" y="531499"/>
                    <a:pt x="883619" y="541262"/>
                    <a:pt x="890954" y="547130"/>
                  </a:cubicBezTo>
                  <a:cubicBezTo>
                    <a:pt x="897387" y="552276"/>
                    <a:pt x="907897" y="549888"/>
                    <a:pt x="914400" y="554946"/>
                  </a:cubicBezTo>
                  <a:cubicBezTo>
                    <a:pt x="931849" y="568517"/>
                    <a:pt x="949030" y="583446"/>
                    <a:pt x="961292" y="601838"/>
                  </a:cubicBezTo>
                  <a:cubicBezTo>
                    <a:pt x="966502" y="609653"/>
                    <a:pt x="973108" y="616701"/>
                    <a:pt x="976923" y="625284"/>
                  </a:cubicBezTo>
                  <a:cubicBezTo>
                    <a:pt x="983615" y="640340"/>
                    <a:pt x="992554" y="672176"/>
                    <a:pt x="992554" y="672176"/>
                  </a:cubicBezTo>
                  <a:cubicBezTo>
                    <a:pt x="995159" y="695622"/>
                    <a:pt x="996491" y="719245"/>
                    <a:pt x="1000369" y="742515"/>
                  </a:cubicBezTo>
                  <a:cubicBezTo>
                    <a:pt x="1001723" y="750641"/>
                    <a:pt x="1006398" y="757919"/>
                    <a:pt x="1008185" y="765961"/>
                  </a:cubicBezTo>
                  <a:cubicBezTo>
                    <a:pt x="1022225" y="829140"/>
                    <a:pt x="1004436" y="795506"/>
                    <a:pt x="1031631" y="836300"/>
                  </a:cubicBezTo>
                  <a:cubicBezTo>
                    <a:pt x="1034605" y="851168"/>
                    <a:pt x="1039250" y="882799"/>
                    <a:pt x="1047262" y="898823"/>
                  </a:cubicBezTo>
                  <a:cubicBezTo>
                    <a:pt x="1051462" y="907224"/>
                    <a:pt x="1058232" y="914114"/>
                    <a:pt x="1062892" y="922269"/>
                  </a:cubicBezTo>
                  <a:cubicBezTo>
                    <a:pt x="1068672" y="932384"/>
                    <a:pt x="1072529" y="943540"/>
                    <a:pt x="1078523" y="953530"/>
                  </a:cubicBezTo>
                  <a:cubicBezTo>
                    <a:pt x="1088188" y="969639"/>
                    <a:pt x="1109785" y="1000423"/>
                    <a:pt x="1109785" y="1000423"/>
                  </a:cubicBezTo>
                  <a:cubicBezTo>
                    <a:pt x="1114995" y="1016054"/>
                    <a:pt x="1128647" y="1031159"/>
                    <a:pt x="1125416" y="1047315"/>
                  </a:cubicBezTo>
                  <a:cubicBezTo>
                    <a:pt x="1122811" y="1060341"/>
                    <a:pt x="1122264" y="1073954"/>
                    <a:pt x="1117600" y="1086392"/>
                  </a:cubicBezTo>
                  <a:cubicBezTo>
                    <a:pt x="1110386" y="1105629"/>
                    <a:pt x="1096157" y="1116652"/>
                    <a:pt x="1078523" y="1125469"/>
                  </a:cubicBezTo>
                  <a:cubicBezTo>
                    <a:pt x="1071155" y="1129153"/>
                    <a:pt x="1062892" y="1130679"/>
                    <a:pt x="1055077" y="1133284"/>
                  </a:cubicBezTo>
                  <a:cubicBezTo>
                    <a:pt x="1026420" y="1090300"/>
                    <a:pt x="1055077" y="1126771"/>
                    <a:pt x="1016000" y="1094207"/>
                  </a:cubicBezTo>
                  <a:cubicBezTo>
                    <a:pt x="1007509" y="1087131"/>
                    <a:pt x="1002216" y="1076129"/>
                    <a:pt x="992554" y="1070761"/>
                  </a:cubicBezTo>
                  <a:cubicBezTo>
                    <a:pt x="978151" y="1062759"/>
                    <a:pt x="959371" y="1064269"/>
                    <a:pt x="945662" y="1055130"/>
                  </a:cubicBezTo>
                  <a:cubicBezTo>
                    <a:pt x="930031" y="1044710"/>
                    <a:pt x="916994" y="1028426"/>
                    <a:pt x="898769" y="1023869"/>
                  </a:cubicBezTo>
                  <a:cubicBezTo>
                    <a:pt x="859516" y="1014055"/>
                    <a:pt x="877698" y="1019450"/>
                    <a:pt x="844062" y="1008238"/>
                  </a:cubicBezTo>
                  <a:cubicBezTo>
                    <a:pt x="791344" y="955521"/>
                    <a:pt x="818140" y="968337"/>
                    <a:pt x="773723" y="953530"/>
                  </a:cubicBezTo>
                  <a:cubicBezTo>
                    <a:pt x="755487" y="935294"/>
                    <a:pt x="740474" y="913128"/>
                    <a:pt x="719016" y="898823"/>
                  </a:cubicBezTo>
                  <a:lnTo>
                    <a:pt x="672123" y="867561"/>
                  </a:lnTo>
                  <a:lnTo>
                    <a:pt x="648677" y="851930"/>
                  </a:lnTo>
                  <a:cubicBezTo>
                    <a:pt x="643467" y="844115"/>
                    <a:pt x="640381" y="834352"/>
                    <a:pt x="633046" y="828484"/>
                  </a:cubicBezTo>
                  <a:cubicBezTo>
                    <a:pt x="626613" y="823338"/>
                    <a:pt x="616968" y="824353"/>
                    <a:pt x="609600" y="820669"/>
                  </a:cubicBezTo>
                  <a:cubicBezTo>
                    <a:pt x="601199" y="816468"/>
                    <a:pt x="593969" y="810248"/>
                    <a:pt x="586154" y="805038"/>
                  </a:cubicBezTo>
                  <a:cubicBezTo>
                    <a:pt x="580944" y="797223"/>
                    <a:pt x="577858" y="787460"/>
                    <a:pt x="570523" y="781592"/>
                  </a:cubicBezTo>
                  <a:cubicBezTo>
                    <a:pt x="564090" y="776446"/>
                    <a:pt x="554445" y="777460"/>
                    <a:pt x="547077" y="773776"/>
                  </a:cubicBezTo>
                  <a:cubicBezTo>
                    <a:pt x="538676" y="769575"/>
                    <a:pt x="530847" y="764159"/>
                    <a:pt x="523631" y="758146"/>
                  </a:cubicBezTo>
                  <a:cubicBezTo>
                    <a:pt x="515140" y="751070"/>
                    <a:pt x="509781" y="740184"/>
                    <a:pt x="500185" y="734700"/>
                  </a:cubicBezTo>
                  <a:cubicBezTo>
                    <a:pt x="490859" y="729371"/>
                    <a:pt x="478838" y="731015"/>
                    <a:pt x="468923" y="726884"/>
                  </a:cubicBezTo>
                  <a:cubicBezTo>
                    <a:pt x="447414" y="717922"/>
                    <a:pt x="427241" y="706043"/>
                    <a:pt x="406400" y="695623"/>
                  </a:cubicBezTo>
                  <a:cubicBezTo>
                    <a:pt x="395980" y="690413"/>
                    <a:pt x="385956" y="684319"/>
                    <a:pt x="375139" y="679992"/>
                  </a:cubicBezTo>
                  <a:cubicBezTo>
                    <a:pt x="362113" y="674782"/>
                    <a:pt x="348610" y="670635"/>
                    <a:pt x="336062" y="664361"/>
                  </a:cubicBezTo>
                  <a:cubicBezTo>
                    <a:pt x="275466" y="634063"/>
                    <a:pt x="348098" y="660556"/>
                    <a:pt x="289169" y="640915"/>
                  </a:cubicBezTo>
                  <a:cubicBezTo>
                    <a:pt x="260510" y="617988"/>
                    <a:pt x="225208" y="592104"/>
                    <a:pt x="203200" y="562761"/>
                  </a:cubicBezTo>
                  <a:cubicBezTo>
                    <a:pt x="158370" y="502988"/>
                    <a:pt x="198454" y="560316"/>
                    <a:pt x="164123" y="500238"/>
                  </a:cubicBezTo>
                  <a:cubicBezTo>
                    <a:pt x="151683" y="478468"/>
                    <a:pt x="132261" y="456503"/>
                    <a:pt x="117231" y="437715"/>
                  </a:cubicBezTo>
                  <a:cubicBezTo>
                    <a:pt x="98630" y="381912"/>
                    <a:pt x="110739" y="404532"/>
                    <a:pt x="85969" y="367376"/>
                  </a:cubicBezTo>
                  <a:cubicBezTo>
                    <a:pt x="83364" y="359561"/>
                    <a:pt x="81399" y="351502"/>
                    <a:pt x="78154" y="343930"/>
                  </a:cubicBezTo>
                  <a:cubicBezTo>
                    <a:pt x="66256" y="316168"/>
                    <a:pt x="62589" y="312768"/>
                    <a:pt x="46892" y="289223"/>
                  </a:cubicBezTo>
                  <a:cubicBezTo>
                    <a:pt x="27250" y="230291"/>
                    <a:pt x="53745" y="302929"/>
                    <a:pt x="23446" y="242330"/>
                  </a:cubicBezTo>
                  <a:cubicBezTo>
                    <a:pt x="-8911" y="177616"/>
                    <a:pt x="44797" y="262631"/>
                    <a:pt x="0" y="195438"/>
                  </a:cubicBezTo>
                  <a:cubicBezTo>
                    <a:pt x="2605" y="177202"/>
                    <a:pt x="-1130" y="156833"/>
                    <a:pt x="7816" y="140730"/>
                  </a:cubicBezTo>
                  <a:cubicBezTo>
                    <a:pt x="13474" y="130546"/>
                    <a:pt x="28962" y="130880"/>
                    <a:pt x="39077" y="125100"/>
                  </a:cubicBezTo>
                  <a:cubicBezTo>
                    <a:pt x="47232" y="120440"/>
                    <a:pt x="53728" y="112767"/>
                    <a:pt x="62523" y="109469"/>
                  </a:cubicBezTo>
                  <a:cubicBezTo>
                    <a:pt x="74961" y="104805"/>
                    <a:pt x="88531" y="104029"/>
                    <a:pt x="101600" y="101653"/>
                  </a:cubicBezTo>
                  <a:cubicBezTo>
                    <a:pt x="162125" y="90648"/>
                    <a:pt x="130596" y="99803"/>
                    <a:pt x="171939" y="86023"/>
                  </a:cubicBezTo>
                  <a:cubicBezTo>
                    <a:pt x="179754" y="78207"/>
                    <a:pt x="189901" y="72173"/>
                    <a:pt x="195385" y="62576"/>
                  </a:cubicBezTo>
                  <a:cubicBezTo>
                    <a:pt x="200714" y="53250"/>
                    <a:pt x="196490" y="39702"/>
                    <a:pt x="203200" y="31315"/>
                  </a:cubicBezTo>
                  <a:cubicBezTo>
                    <a:pt x="208346" y="24882"/>
                    <a:pt x="219278" y="27184"/>
                    <a:pt x="226646" y="23500"/>
                  </a:cubicBezTo>
                  <a:cubicBezTo>
                    <a:pt x="229942" y="21852"/>
                    <a:pt x="256606" y="-1249"/>
                    <a:pt x="273539" y="53"/>
                  </a:cubicBez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reihandform 8">
              <a:extLst>
                <a:ext uri="{FF2B5EF4-FFF2-40B4-BE49-F238E27FC236}">
                  <a16:creationId xmlns:a16="http://schemas.microsoft.com/office/drawing/2014/main" id="{4898B0CF-9219-4E01-5678-F51B00BCD366}"/>
                </a:ext>
              </a:extLst>
            </p:cNvPr>
            <p:cNvSpPr/>
            <p:nvPr/>
          </p:nvSpPr>
          <p:spPr>
            <a:xfrm>
              <a:off x="9892833" y="4019775"/>
              <a:ext cx="711200" cy="2135519"/>
            </a:xfrm>
            <a:custGeom>
              <a:avLst/>
              <a:gdLst>
                <a:gd name="connsiteX0" fmla="*/ 164123 w 711200"/>
                <a:gd name="connsiteY0" fmla="*/ 439581 h 2135519"/>
                <a:gd name="connsiteX1" fmla="*/ 148492 w 711200"/>
                <a:gd name="connsiteY1" fmla="*/ 494288 h 2135519"/>
                <a:gd name="connsiteX2" fmla="*/ 140677 w 711200"/>
                <a:gd name="connsiteY2" fmla="*/ 525550 h 2135519"/>
                <a:gd name="connsiteX3" fmla="*/ 125046 w 711200"/>
                <a:gd name="connsiteY3" fmla="*/ 556811 h 2135519"/>
                <a:gd name="connsiteX4" fmla="*/ 101600 w 711200"/>
                <a:gd name="connsiteY4" fmla="*/ 611519 h 2135519"/>
                <a:gd name="connsiteX5" fmla="*/ 93784 w 711200"/>
                <a:gd name="connsiteY5" fmla="*/ 666227 h 2135519"/>
                <a:gd name="connsiteX6" fmla="*/ 85969 w 711200"/>
                <a:gd name="connsiteY6" fmla="*/ 689673 h 2135519"/>
                <a:gd name="connsiteX7" fmla="*/ 78153 w 711200"/>
                <a:gd name="connsiteY7" fmla="*/ 736565 h 2135519"/>
                <a:gd name="connsiteX8" fmla="*/ 62523 w 711200"/>
                <a:gd name="connsiteY8" fmla="*/ 783457 h 2135519"/>
                <a:gd name="connsiteX9" fmla="*/ 54707 w 711200"/>
                <a:gd name="connsiteY9" fmla="*/ 822534 h 2135519"/>
                <a:gd name="connsiteX10" fmla="*/ 62523 w 711200"/>
                <a:gd name="connsiteY10" fmla="*/ 1674411 h 2135519"/>
                <a:gd name="connsiteX11" fmla="*/ 54707 w 711200"/>
                <a:gd name="connsiteY11" fmla="*/ 1760381 h 2135519"/>
                <a:gd name="connsiteX12" fmla="*/ 39077 w 711200"/>
                <a:gd name="connsiteY12" fmla="*/ 1822904 h 2135519"/>
                <a:gd name="connsiteX13" fmla="*/ 0 w 711200"/>
                <a:gd name="connsiteY13" fmla="*/ 1994842 h 2135519"/>
                <a:gd name="connsiteX14" fmla="*/ 7815 w 711200"/>
                <a:gd name="connsiteY14" fmla="*/ 2018288 h 2135519"/>
                <a:gd name="connsiteX15" fmla="*/ 132861 w 711200"/>
                <a:gd name="connsiteY15" fmla="*/ 2057365 h 2135519"/>
                <a:gd name="connsiteX16" fmla="*/ 296984 w 711200"/>
                <a:gd name="connsiteY16" fmla="*/ 2135519 h 2135519"/>
                <a:gd name="connsiteX17" fmla="*/ 320430 w 711200"/>
                <a:gd name="connsiteY17" fmla="*/ 2127704 h 2135519"/>
                <a:gd name="connsiteX18" fmla="*/ 351692 w 711200"/>
                <a:gd name="connsiteY18" fmla="*/ 2119888 h 2135519"/>
                <a:gd name="connsiteX19" fmla="*/ 406400 w 711200"/>
                <a:gd name="connsiteY19" fmla="*/ 2080811 h 2135519"/>
                <a:gd name="connsiteX20" fmla="*/ 453292 w 711200"/>
                <a:gd name="connsiteY20" fmla="*/ 2057365 h 2135519"/>
                <a:gd name="connsiteX21" fmla="*/ 508000 w 711200"/>
                <a:gd name="connsiteY21" fmla="*/ 1994842 h 2135519"/>
                <a:gd name="connsiteX22" fmla="*/ 531446 w 711200"/>
                <a:gd name="connsiteY22" fmla="*/ 1971396 h 2135519"/>
                <a:gd name="connsiteX23" fmla="*/ 562707 w 711200"/>
                <a:gd name="connsiteY23" fmla="*/ 1924504 h 2135519"/>
                <a:gd name="connsiteX24" fmla="*/ 578338 w 711200"/>
                <a:gd name="connsiteY24" fmla="*/ 1901057 h 2135519"/>
                <a:gd name="connsiteX25" fmla="*/ 601784 w 711200"/>
                <a:gd name="connsiteY25" fmla="*/ 1830719 h 2135519"/>
                <a:gd name="connsiteX26" fmla="*/ 609600 w 711200"/>
                <a:gd name="connsiteY26" fmla="*/ 1807273 h 2135519"/>
                <a:gd name="connsiteX27" fmla="*/ 625230 w 711200"/>
                <a:gd name="connsiteY27" fmla="*/ 1783827 h 2135519"/>
                <a:gd name="connsiteX28" fmla="*/ 633046 w 711200"/>
                <a:gd name="connsiteY28" fmla="*/ 1760381 h 2135519"/>
                <a:gd name="connsiteX29" fmla="*/ 640861 w 711200"/>
                <a:gd name="connsiteY29" fmla="*/ 1729119 h 2135519"/>
                <a:gd name="connsiteX30" fmla="*/ 664307 w 711200"/>
                <a:gd name="connsiteY30" fmla="*/ 1705673 h 2135519"/>
                <a:gd name="connsiteX31" fmla="*/ 679938 w 711200"/>
                <a:gd name="connsiteY31" fmla="*/ 1658781 h 2135519"/>
                <a:gd name="connsiteX32" fmla="*/ 687753 w 711200"/>
                <a:gd name="connsiteY32" fmla="*/ 1635334 h 2135519"/>
                <a:gd name="connsiteX33" fmla="*/ 703384 w 711200"/>
                <a:gd name="connsiteY33" fmla="*/ 1580627 h 2135519"/>
                <a:gd name="connsiteX34" fmla="*/ 711200 w 711200"/>
                <a:gd name="connsiteY34" fmla="*/ 1525919 h 2135519"/>
                <a:gd name="connsiteX35" fmla="*/ 695569 w 711200"/>
                <a:gd name="connsiteY35" fmla="*/ 1408688 h 2135519"/>
                <a:gd name="connsiteX36" fmla="*/ 687753 w 711200"/>
                <a:gd name="connsiteY36" fmla="*/ 1369611 h 2135519"/>
                <a:gd name="connsiteX37" fmla="*/ 672123 w 711200"/>
                <a:gd name="connsiteY37" fmla="*/ 1346165 h 2135519"/>
                <a:gd name="connsiteX38" fmla="*/ 640861 w 711200"/>
                <a:gd name="connsiteY38" fmla="*/ 1275827 h 2135519"/>
                <a:gd name="connsiteX39" fmla="*/ 609600 w 711200"/>
                <a:gd name="connsiteY39" fmla="*/ 1260196 h 2135519"/>
                <a:gd name="connsiteX40" fmla="*/ 554892 w 711200"/>
                <a:gd name="connsiteY40" fmla="*/ 1268011 h 2135519"/>
                <a:gd name="connsiteX41" fmla="*/ 422030 w 711200"/>
                <a:gd name="connsiteY41" fmla="*/ 1283642 h 2135519"/>
                <a:gd name="connsiteX42" fmla="*/ 382953 w 711200"/>
                <a:gd name="connsiteY42" fmla="*/ 1252381 h 2135519"/>
                <a:gd name="connsiteX43" fmla="*/ 367323 w 711200"/>
                <a:gd name="connsiteY43" fmla="*/ 1205488 h 2135519"/>
                <a:gd name="connsiteX44" fmla="*/ 351692 w 711200"/>
                <a:gd name="connsiteY44" fmla="*/ 1096073 h 2135519"/>
                <a:gd name="connsiteX45" fmla="*/ 336061 w 711200"/>
                <a:gd name="connsiteY45" fmla="*/ 1017919 h 2135519"/>
                <a:gd name="connsiteX46" fmla="*/ 343877 w 711200"/>
                <a:gd name="connsiteY46" fmla="*/ 470842 h 2135519"/>
                <a:gd name="connsiteX47" fmla="*/ 351692 w 711200"/>
                <a:gd name="connsiteY47" fmla="*/ 447396 h 2135519"/>
                <a:gd name="connsiteX48" fmla="*/ 390769 w 711200"/>
                <a:gd name="connsiteY48" fmla="*/ 400504 h 2135519"/>
                <a:gd name="connsiteX49" fmla="*/ 453292 w 711200"/>
                <a:gd name="connsiteY49" fmla="*/ 345796 h 2135519"/>
                <a:gd name="connsiteX50" fmla="*/ 500184 w 711200"/>
                <a:gd name="connsiteY50" fmla="*/ 330165 h 2135519"/>
                <a:gd name="connsiteX51" fmla="*/ 523630 w 711200"/>
                <a:gd name="connsiteY51" fmla="*/ 306719 h 2135519"/>
                <a:gd name="connsiteX52" fmla="*/ 570523 w 711200"/>
                <a:gd name="connsiteY52" fmla="*/ 267642 h 2135519"/>
                <a:gd name="connsiteX53" fmla="*/ 593969 w 711200"/>
                <a:gd name="connsiteY53" fmla="*/ 197304 h 2135519"/>
                <a:gd name="connsiteX54" fmla="*/ 601784 w 711200"/>
                <a:gd name="connsiteY54" fmla="*/ 173857 h 2135519"/>
                <a:gd name="connsiteX55" fmla="*/ 609600 w 711200"/>
                <a:gd name="connsiteY55" fmla="*/ 150411 h 2135519"/>
                <a:gd name="connsiteX56" fmla="*/ 633046 w 711200"/>
                <a:gd name="connsiteY56" fmla="*/ 72257 h 2135519"/>
                <a:gd name="connsiteX57" fmla="*/ 648677 w 711200"/>
                <a:gd name="connsiteY57" fmla="*/ 40996 h 2135519"/>
                <a:gd name="connsiteX58" fmla="*/ 640861 w 711200"/>
                <a:gd name="connsiteY58" fmla="*/ 1919 h 2135519"/>
                <a:gd name="connsiteX59" fmla="*/ 570523 w 711200"/>
                <a:gd name="connsiteY59" fmla="*/ 33181 h 2135519"/>
                <a:gd name="connsiteX60" fmla="*/ 476738 w 711200"/>
                <a:gd name="connsiteY60" fmla="*/ 56627 h 2135519"/>
                <a:gd name="connsiteX61" fmla="*/ 429846 w 711200"/>
                <a:gd name="connsiteY61" fmla="*/ 87888 h 2135519"/>
                <a:gd name="connsiteX62" fmla="*/ 382953 w 711200"/>
                <a:gd name="connsiteY62" fmla="*/ 126965 h 2135519"/>
                <a:gd name="connsiteX63" fmla="*/ 351692 w 711200"/>
                <a:gd name="connsiteY63" fmla="*/ 173857 h 2135519"/>
                <a:gd name="connsiteX64" fmla="*/ 336061 w 711200"/>
                <a:gd name="connsiteY64" fmla="*/ 220750 h 2135519"/>
                <a:gd name="connsiteX65" fmla="*/ 320430 w 711200"/>
                <a:gd name="connsiteY65" fmla="*/ 314534 h 2135519"/>
                <a:gd name="connsiteX66" fmla="*/ 312615 w 711200"/>
                <a:gd name="connsiteY66" fmla="*/ 353611 h 2135519"/>
                <a:gd name="connsiteX67" fmla="*/ 296984 w 711200"/>
                <a:gd name="connsiteY67" fmla="*/ 377057 h 2135519"/>
                <a:gd name="connsiteX68" fmla="*/ 281353 w 711200"/>
                <a:gd name="connsiteY68" fmla="*/ 431765 h 2135519"/>
                <a:gd name="connsiteX69" fmla="*/ 234461 w 711200"/>
                <a:gd name="connsiteY69" fmla="*/ 463027 h 2135519"/>
                <a:gd name="connsiteX70" fmla="*/ 203200 w 711200"/>
                <a:gd name="connsiteY70" fmla="*/ 455211 h 2135519"/>
                <a:gd name="connsiteX71" fmla="*/ 164123 w 711200"/>
                <a:gd name="connsiteY71" fmla="*/ 439581 h 213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711200" h="2135519">
                  <a:moveTo>
                    <a:pt x="164123" y="439581"/>
                  </a:moveTo>
                  <a:cubicBezTo>
                    <a:pt x="155005" y="446094"/>
                    <a:pt x="153482" y="475991"/>
                    <a:pt x="148492" y="494288"/>
                  </a:cubicBezTo>
                  <a:cubicBezTo>
                    <a:pt x="145666" y="504651"/>
                    <a:pt x="144449" y="515493"/>
                    <a:pt x="140677" y="525550"/>
                  </a:cubicBezTo>
                  <a:cubicBezTo>
                    <a:pt x="136586" y="536459"/>
                    <a:pt x="129137" y="545902"/>
                    <a:pt x="125046" y="556811"/>
                  </a:cubicBezTo>
                  <a:cubicBezTo>
                    <a:pt x="103415" y="614491"/>
                    <a:pt x="133276" y="564003"/>
                    <a:pt x="101600" y="611519"/>
                  </a:cubicBezTo>
                  <a:cubicBezTo>
                    <a:pt x="98995" y="629755"/>
                    <a:pt x="97397" y="648164"/>
                    <a:pt x="93784" y="666227"/>
                  </a:cubicBezTo>
                  <a:cubicBezTo>
                    <a:pt x="92168" y="674305"/>
                    <a:pt x="87756" y="681631"/>
                    <a:pt x="85969" y="689673"/>
                  </a:cubicBezTo>
                  <a:cubicBezTo>
                    <a:pt x="82531" y="705142"/>
                    <a:pt x="81996" y="721192"/>
                    <a:pt x="78153" y="736565"/>
                  </a:cubicBezTo>
                  <a:cubicBezTo>
                    <a:pt x="74157" y="752549"/>
                    <a:pt x="65754" y="767301"/>
                    <a:pt x="62523" y="783457"/>
                  </a:cubicBezTo>
                  <a:lnTo>
                    <a:pt x="54707" y="822534"/>
                  </a:lnTo>
                  <a:cubicBezTo>
                    <a:pt x="57312" y="1106493"/>
                    <a:pt x="62523" y="1390440"/>
                    <a:pt x="62523" y="1674411"/>
                  </a:cubicBezTo>
                  <a:cubicBezTo>
                    <a:pt x="62523" y="1703186"/>
                    <a:pt x="59195" y="1731958"/>
                    <a:pt x="54707" y="1760381"/>
                  </a:cubicBezTo>
                  <a:cubicBezTo>
                    <a:pt x="51357" y="1781600"/>
                    <a:pt x="43503" y="1801882"/>
                    <a:pt x="39077" y="1822904"/>
                  </a:cubicBezTo>
                  <a:cubicBezTo>
                    <a:pt x="6118" y="1979457"/>
                    <a:pt x="23810" y="1923409"/>
                    <a:pt x="0" y="1994842"/>
                  </a:cubicBezTo>
                  <a:cubicBezTo>
                    <a:pt x="2605" y="2002657"/>
                    <a:pt x="361" y="2014780"/>
                    <a:pt x="7815" y="2018288"/>
                  </a:cubicBezTo>
                  <a:cubicBezTo>
                    <a:pt x="47328" y="2036883"/>
                    <a:pt x="92390" y="2040958"/>
                    <a:pt x="132861" y="2057365"/>
                  </a:cubicBezTo>
                  <a:cubicBezTo>
                    <a:pt x="189016" y="2080130"/>
                    <a:pt x="242276" y="2109468"/>
                    <a:pt x="296984" y="2135519"/>
                  </a:cubicBezTo>
                  <a:cubicBezTo>
                    <a:pt x="304799" y="2132914"/>
                    <a:pt x="312509" y="2129967"/>
                    <a:pt x="320430" y="2127704"/>
                  </a:cubicBezTo>
                  <a:cubicBezTo>
                    <a:pt x="330758" y="2124753"/>
                    <a:pt x="341819" y="2124119"/>
                    <a:pt x="351692" y="2119888"/>
                  </a:cubicBezTo>
                  <a:cubicBezTo>
                    <a:pt x="360899" y="2115942"/>
                    <a:pt x="402400" y="2083668"/>
                    <a:pt x="406400" y="2080811"/>
                  </a:cubicBezTo>
                  <a:cubicBezTo>
                    <a:pt x="432912" y="2061874"/>
                    <a:pt x="424258" y="2067044"/>
                    <a:pt x="453292" y="2057365"/>
                  </a:cubicBezTo>
                  <a:cubicBezTo>
                    <a:pt x="507499" y="2003158"/>
                    <a:pt x="441209" y="2071174"/>
                    <a:pt x="508000" y="1994842"/>
                  </a:cubicBezTo>
                  <a:cubicBezTo>
                    <a:pt x="515278" y="1986524"/>
                    <a:pt x="524660" y="1980120"/>
                    <a:pt x="531446" y="1971396"/>
                  </a:cubicBezTo>
                  <a:cubicBezTo>
                    <a:pt x="542979" y="1956567"/>
                    <a:pt x="552287" y="1940135"/>
                    <a:pt x="562707" y="1924504"/>
                  </a:cubicBezTo>
                  <a:lnTo>
                    <a:pt x="578338" y="1901057"/>
                  </a:lnTo>
                  <a:lnTo>
                    <a:pt x="601784" y="1830719"/>
                  </a:lnTo>
                  <a:cubicBezTo>
                    <a:pt x="604389" y="1822904"/>
                    <a:pt x="605030" y="1814128"/>
                    <a:pt x="609600" y="1807273"/>
                  </a:cubicBezTo>
                  <a:cubicBezTo>
                    <a:pt x="614810" y="1799458"/>
                    <a:pt x="621029" y="1792228"/>
                    <a:pt x="625230" y="1783827"/>
                  </a:cubicBezTo>
                  <a:cubicBezTo>
                    <a:pt x="628914" y="1776459"/>
                    <a:pt x="630783" y="1768302"/>
                    <a:pt x="633046" y="1760381"/>
                  </a:cubicBezTo>
                  <a:cubicBezTo>
                    <a:pt x="635997" y="1750053"/>
                    <a:pt x="635532" y="1738445"/>
                    <a:pt x="640861" y="1729119"/>
                  </a:cubicBezTo>
                  <a:cubicBezTo>
                    <a:pt x="646345" y="1719523"/>
                    <a:pt x="656492" y="1713488"/>
                    <a:pt x="664307" y="1705673"/>
                  </a:cubicBezTo>
                  <a:lnTo>
                    <a:pt x="679938" y="1658781"/>
                  </a:lnTo>
                  <a:cubicBezTo>
                    <a:pt x="682543" y="1650965"/>
                    <a:pt x="685755" y="1643326"/>
                    <a:pt x="687753" y="1635334"/>
                  </a:cubicBezTo>
                  <a:cubicBezTo>
                    <a:pt x="697567" y="1596081"/>
                    <a:pt x="692172" y="1614263"/>
                    <a:pt x="703384" y="1580627"/>
                  </a:cubicBezTo>
                  <a:cubicBezTo>
                    <a:pt x="705989" y="1562391"/>
                    <a:pt x="711200" y="1544340"/>
                    <a:pt x="711200" y="1525919"/>
                  </a:cubicBezTo>
                  <a:cubicBezTo>
                    <a:pt x="711200" y="1448998"/>
                    <a:pt x="707082" y="1460495"/>
                    <a:pt x="695569" y="1408688"/>
                  </a:cubicBezTo>
                  <a:cubicBezTo>
                    <a:pt x="692687" y="1395721"/>
                    <a:pt x="692417" y="1382049"/>
                    <a:pt x="687753" y="1369611"/>
                  </a:cubicBezTo>
                  <a:cubicBezTo>
                    <a:pt x="684455" y="1360816"/>
                    <a:pt x="676324" y="1354566"/>
                    <a:pt x="672123" y="1346165"/>
                  </a:cubicBezTo>
                  <a:cubicBezTo>
                    <a:pt x="656007" y="1313933"/>
                    <a:pt x="673874" y="1313557"/>
                    <a:pt x="640861" y="1275827"/>
                  </a:cubicBezTo>
                  <a:cubicBezTo>
                    <a:pt x="633189" y="1267059"/>
                    <a:pt x="620020" y="1265406"/>
                    <a:pt x="609600" y="1260196"/>
                  </a:cubicBezTo>
                  <a:cubicBezTo>
                    <a:pt x="591364" y="1262801"/>
                    <a:pt x="573222" y="1266178"/>
                    <a:pt x="554892" y="1268011"/>
                  </a:cubicBezTo>
                  <a:cubicBezTo>
                    <a:pt x="425305" y="1280970"/>
                    <a:pt x="491708" y="1266224"/>
                    <a:pt x="422030" y="1283642"/>
                  </a:cubicBezTo>
                  <a:cubicBezTo>
                    <a:pt x="396606" y="1275168"/>
                    <a:pt x="395248" y="1280046"/>
                    <a:pt x="382953" y="1252381"/>
                  </a:cubicBezTo>
                  <a:cubicBezTo>
                    <a:pt x="376261" y="1237325"/>
                    <a:pt x="367323" y="1205488"/>
                    <a:pt x="367323" y="1205488"/>
                  </a:cubicBezTo>
                  <a:cubicBezTo>
                    <a:pt x="362113" y="1169016"/>
                    <a:pt x="357749" y="1132414"/>
                    <a:pt x="351692" y="1096073"/>
                  </a:cubicBezTo>
                  <a:cubicBezTo>
                    <a:pt x="347324" y="1069867"/>
                    <a:pt x="336393" y="1044484"/>
                    <a:pt x="336061" y="1017919"/>
                  </a:cubicBezTo>
                  <a:cubicBezTo>
                    <a:pt x="333782" y="835556"/>
                    <a:pt x="338882" y="653151"/>
                    <a:pt x="343877" y="470842"/>
                  </a:cubicBezTo>
                  <a:cubicBezTo>
                    <a:pt x="344103" y="462607"/>
                    <a:pt x="348008" y="454764"/>
                    <a:pt x="351692" y="447396"/>
                  </a:cubicBezTo>
                  <a:cubicBezTo>
                    <a:pt x="366245" y="418291"/>
                    <a:pt x="369164" y="426430"/>
                    <a:pt x="390769" y="400504"/>
                  </a:cubicBezTo>
                  <a:cubicBezTo>
                    <a:pt x="415318" y="371045"/>
                    <a:pt x="401589" y="363031"/>
                    <a:pt x="453292" y="345796"/>
                  </a:cubicBezTo>
                  <a:lnTo>
                    <a:pt x="500184" y="330165"/>
                  </a:lnTo>
                  <a:cubicBezTo>
                    <a:pt x="507999" y="322350"/>
                    <a:pt x="515139" y="313795"/>
                    <a:pt x="523630" y="306719"/>
                  </a:cubicBezTo>
                  <a:cubicBezTo>
                    <a:pt x="588915" y="252315"/>
                    <a:pt x="502027" y="336138"/>
                    <a:pt x="570523" y="267642"/>
                  </a:cubicBezTo>
                  <a:lnTo>
                    <a:pt x="593969" y="197304"/>
                  </a:lnTo>
                  <a:lnTo>
                    <a:pt x="601784" y="173857"/>
                  </a:lnTo>
                  <a:cubicBezTo>
                    <a:pt x="604389" y="166042"/>
                    <a:pt x="607602" y="158403"/>
                    <a:pt x="609600" y="150411"/>
                  </a:cubicBezTo>
                  <a:cubicBezTo>
                    <a:pt x="615209" y="127974"/>
                    <a:pt x="623532" y="91285"/>
                    <a:pt x="633046" y="72257"/>
                  </a:cubicBezTo>
                  <a:lnTo>
                    <a:pt x="648677" y="40996"/>
                  </a:lnTo>
                  <a:cubicBezTo>
                    <a:pt x="646072" y="27970"/>
                    <a:pt x="653071" y="7152"/>
                    <a:pt x="640861" y="1919"/>
                  </a:cubicBezTo>
                  <a:cubicBezTo>
                    <a:pt x="617168" y="-8235"/>
                    <a:pt x="589372" y="24804"/>
                    <a:pt x="570523" y="33181"/>
                  </a:cubicBezTo>
                  <a:cubicBezTo>
                    <a:pt x="533372" y="49692"/>
                    <a:pt x="516055" y="50074"/>
                    <a:pt x="476738" y="56627"/>
                  </a:cubicBezTo>
                  <a:cubicBezTo>
                    <a:pt x="461107" y="67047"/>
                    <a:pt x="443129" y="74605"/>
                    <a:pt x="429846" y="87888"/>
                  </a:cubicBezTo>
                  <a:cubicBezTo>
                    <a:pt x="399758" y="117976"/>
                    <a:pt x="415596" y="105203"/>
                    <a:pt x="382953" y="126965"/>
                  </a:cubicBezTo>
                  <a:cubicBezTo>
                    <a:pt x="372533" y="142596"/>
                    <a:pt x="357633" y="156035"/>
                    <a:pt x="351692" y="173857"/>
                  </a:cubicBezTo>
                  <a:lnTo>
                    <a:pt x="336061" y="220750"/>
                  </a:lnTo>
                  <a:cubicBezTo>
                    <a:pt x="318586" y="378028"/>
                    <a:pt x="338762" y="241207"/>
                    <a:pt x="320430" y="314534"/>
                  </a:cubicBezTo>
                  <a:cubicBezTo>
                    <a:pt x="317208" y="327421"/>
                    <a:pt x="317279" y="341173"/>
                    <a:pt x="312615" y="353611"/>
                  </a:cubicBezTo>
                  <a:cubicBezTo>
                    <a:pt x="309317" y="362406"/>
                    <a:pt x="302194" y="369242"/>
                    <a:pt x="296984" y="377057"/>
                  </a:cubicBezTo>
                  <a:cubicBezTo>
                    <a:pt x="296916" y="377330"/>
                    <a:pt x="285092" y="428026"/>
                    <a:pt x="281353" y="431765"/>
                  </a:cubicBezTo>
                  <a:cubicBezTo>
                    <a:pt x="268069" y="445049"/>
                    <a:pt x="234461" y="463027"/>
                    <a:pt x="234461" y="463027"/>
                  </a:cubicBezTo>
                  <a:cubicBezTo>
                    <a:pt x="224041" y="460422"/>
                    <a:pt x="212137" y="461169"/>
                    <a:pt x="203200" y="455211"/>
                  </a:cubicBezTo>
                  <a:cubicBezTo>
                    <a:pt x="195385" y="450001"/>
                    <a:pt x="173241" y="433068"/>
                    <a:pt x="164123" y="439581"/>
                  </a:cubicBez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Freihandform 9">
              <a:extLst>
                <a:ext uri="{FF2B5EF4-FFF2-40B4-BE49-F238E27FC236}">
                  <a16:creationId xmlns:a16="http://schemas.microsoft.com/office/drawing/2014/main" id="{A357D107-542B-B31B-0CE1-40E32CA7D101}"/>
                </a:ext>
              </a:extLst>
            </p:cNvPr>
            <p:cNvSpPr/>
            <p:nvPr/>
          </p:nvSpPr>
          <p:spPr>
            <a:xfrm>
              <a:off x="8040562" y="2283618"/>
              <a:ext cx="1664677" cy="1189404"/>
            </a:xfrm>
            <a:custGeom>
              <a:avLst/>
              <a:gdLst>
                <a:gd name="connsiteX0" fmla="*/ 132862 w 1664677"/>
                <a:gd name="connsiteY0" fmla="*/ 298451 h 1189404"/>
                <a:gd name="connsiteX1" fmla="*/ 211016 w 1664677"/>
                <a:gd name="connsiteY1" fmla="*/ 267189 h 1189404"/>
                <a:gd name="connsiteX2" fmla="*/ 242277 w 1664677"/>
                <a:gd name="connsiteY2" fmla="*/ 259374 h 1189404"/>
                <a:gd name="connsiteX3" fmla="*/ 289170 w 1664677"/>
                <a:gd name="connsiteY3" fmla="*/ 220297 h 1189404"/>
                <a:gd name="connsiteX4" fmla="*/ 320431 w 1664677"/>
                <a:gd name="connsiteY4" fmla="*/ 204666 h 1189404"/>
                <a:gd name="connsiteX5" fmla="*/ 375139 w 1664677"/>
                <a:gd name="connsiteY5" fmla="*/ 173404 h 1189404"/>
                <a:gd name="connsiteX6" fmla="*/ 445477 w 1664677"/>
                <a:gd name="connsiteY6" fmla="*/ 118697 h 1189404"/>
                <a:gd name="connsiteX7" fmla="*/ 492370 w 1664677"/>
                <a:gd name="connsiteY7" fmla="*/ 95251 h 1189404"/>
                <a:gd name="connsiteX8" fmla="*/ 515816 w 1664677"/>
                <a:gd name="connsiteY8" fmla="*/ 87435 h 1189404"/>
                <a:gd name="connsiteX9" fmla="*/ 547077 w 1664677"/>
                <a:gd name="connsiteY9" fmla="*/ 79620 h 1189404"/>
                <a:gd name="connsiteX10" fmla="*/ 586154 w 1664677"/>
                <a:gd name="connsiteY10" fmla="*/ 71804 h 1189404"/>
                <a:gd name="connsiteX11" fmla="*/ 648677 w 1664677"/>
                <a:gd name="connsiteY11" fmla="*/ 40543 h 1189404"/>
                <a:gd name="connsiteX12" fmla="*/ 672124 w 1664677"/>
                <a:gd name="connsiteY12" fmla="*/ 32728 h 1189404"/>
                <a:gd name="connsiteX13" fmla="*/ 797170 w 1664677"/>
                <a:gd name="connsiteY13" fmla="*/ 9281 h 1189404"/>
                <a:gd name="connsiteX14" fmla="*/ 820616 w 1664677"/>
                <a:gd name="connsiteY14" fmla="*/ 17097 h 1189404"/>
                <a:gd name="connsiteX15" fmla="*/ 875324 w 1664677"/>
                <a:gd name="connsiteY15" fmla="*/ 48358 h 1189404"/>
                <a:gd name="connsiteX16" fmla="*/ 906585 w 1664677"/>
                <a:gd name="connsiteY16" fmla="*/ 56174 h 1189404"/>
                <a:gd name="connsiteX17" fmla="*/ 930031 w 1664677"/>
                <a:gd name="connsiteY17" fmla="*/ 63989 h 1189404"/>
                <a:gd name="connsiteX18" fmla="*/ 953477 w 1664677"/>
                <a:gd name="connsiteY18" fmla="*/ 79620 h 1189404"/>
                <a:gd name="connsiteX19" fmla="*/ 984739 w 1664677"/>
                <a:gd name="connsiteY19" fmla="*/ 87435 h 1189404"/>
                <a:gd name="connsiteX20" fmla="*/ 1008185 w 1664677"/>
                <a:gd name="connsiteY20" fmla="*/ 95251 h 1189404"/>
                <a:gd name="connsiteX21" fmla="*/ 1055077 w 1664677"/>
                <a:gd name="connsiteY21" fmla="*/ 165589 h 1189404"/>
                <a:gd name="connsiteX22" fmla="*/ 1101970 w 1664677"/>
                <a:gd name="connsiteY22" fmla="*/ 196851 h 1189404"/>
                <a:gd name="connsiteX23" fmla="*/ 1117600 w 1664677"/>
                <a:gd name="connsiteY23" fmla="*/ 220297 h 1189404"/>
                <a:gd name="connsiteX24" fmla="*/ 1141047 w 1664677"/>
                <a:gd name="connsiteY24" fmla="*/ 235928 h 1189404"/>
                <a:gd name="connsiteX25" fmla="*/ 1187939 w 1664677"/>
                <a:gd name="connsiteY25" fmla="*/ 282820 h 1189404"/>
                <a:gd name="connsiteX26" fmla="*/ 1211385 w 1664677"/>
                <a:gd name="connsiteY26" fmla="*/ 306266 h 1189404"/>
                <a:gd name="connsiteX27" fmla="*/ 1289539 w 1664677"/>
                <a:gd name="connsiteY27" fmla="*/ 360974 h 1189404"/>
                <a:gd name="connsiteX28" fmla="*/ 1312985 w 1664677"/>
                <a:gd name="connsiteY28" fmla="*/ 376604 h 1189404"/>
                <a:gd name="connsiteX29" fmla="*/ 1352062 w 1664677"/>
                <a:gd name="connsiteY29" fmla="*/ 415681 h 1189404"/>
                <a:gd name="connsiteX30" fmla="*/ 1391139 w 1664677"/>
                <a:gd name="connsiteY30" fmla="*/ 470389 h 1189404"/>
                <a:gd name="connsiteX31" fmla="*/ 1398954 w 1664677"/>
                <a:gd name="connsiteY31" fmla="*/ 493835 h 1189404"/>
                <a:gd name="connsiteX32" fmla="*/ 1430216 w 1664677"/>
                <a:gd name="connsiteY32" fmla="*/ 556358 h 1189404"/>
                <a:gd name="connsiteX33" fmla="*/ 1438031 w 1664677"/>
                <a:gd name="connsiteY33" fmla="*/ 579804 h 1189404"/>
                <a:gd name="connsiteX34" fmla="*/ 1469293 w 1664677"/>
                <a:gd name="connsiteY34" fmla="*/ 626697 h 1189404"/>
                <a:gd name="connsiteX35" fmla="*/ 1484924 w 1664677"/>
                <a:gd name="connsiteY35" fmla="*/ 650143 h 1189404"/>
                <a:gd name="connsiteX36" fmla="*/ 1508370 w 1664677"/>
                <a:gd name="connsiteY36" fmla="*/ 704851 h 1189404"/>
                <a:gd name="connsiteX37" fmla="*/ 1555262 w 1664677"/>
                <a:gd name="connsiteY37" fmla="*/ 775189 h 1189404"/>
                <a:gd name="connsiteX38" fmla="*/ 1570893 w 1664677"/>
                <a:gd name="connsiteY38" fmla="*/ 798635 h 1189404"/>
                <a:gd name="connsiteX39" fmla="*/ 1586524 w 1664677"/>
                <a:gd name="connsiteY39" fmla="*/ 822081 h 1189404"/>
                <a:gd name="connsiteX40" fmla="*/ 1602154 w 1664677"/>
                <a:gd name="connsiteY40" fmla="*/ 853343 h 1189404"/>
                <a:gd name="connsiteX41" fmla="*/ 1625600 w 1664677"/>
                <a:gd name="connsiteY41" fmla="*/ 876789 h 1189404"/>
                <a:gd name="connsiteX42" fmla="*/ 1656862 w 1664677"/>
                <a:gd name="connsiteY42" fmla="*/ 947128 h 1189404"/>
                <a:gd name="connsiteX43" fmla="*/ 1664677 w 1664677"/>
                <a:gd name="connsiteY43" fmla="*/ 970574 h 1189404"/>
                <a:gd name="connsiteX44" fmla="*/ 1617785 w 1664677"/>
                <a:gd name="connsiteY44" fmla="*/ 1001835 h 1189404"/>
                <a:gd name="connsiteX45" fmla="*/ 1570893 w 1664677"/>
                <a:gd name="connsiteY45" fmla="*/ 1017466 h 1189404"/>
                <a:gd name="connsiteX46" fmla="*/ 1539631 w 1664677"/>
                <a:gd name="connsiteY46" fmla="*/ 1064358 h 1189404"/>
                <a:gd name="connsiteX47" fmla="*/ 1531816 w 1664677"/>
                <a:gd name="connsiteY47" fmla="*/ 1111251 h 1189404"/>
                <a:gd name="connsiteX48" fmla="*/ 1524000 w 1664677"/>
                <a:gd name="connsiteY48" fmla="*/ 1134697 h 1189404"/>
                <a:gd name="connsiteX49" fmla="*/ 1445847 w 1664677"/>
                <a:gd name="connsiteY49" fmla="*/ 1173774 h 1189404"/>
                <a:gd name="connsiteX50" fmla="*/ 1398954 w 1664677"/>
                <a:gd name="connsiteY50" fmla="*/ 1181589 h 1189404"/>
                <a:gd name="connsiteX51" fmla="*/ 1367693 w 1664677"/>
                <a:gd name="connsiteY51" fmla="*/ 1189404 h 1189404"/>
                <a:gd name="connsiteX52" fmla="*/ 992554 w 1664677"/>
                <a:gd name="connsiteY52" fmla="*/ 1173774 h 1189404"/>
                <a:gd name="connsiteX53" fmla="*/ 969108 w 1664677"/>
                <a:gd name="connsiteY53" fmla="*/ 1165958 h 1189404"/>
                <a:gd name="connsiteX54" fmla="*/ 906585 w 1664677"/>
                <a:gd name="connsiteY54" fmla="*/ 1158143 h 1189404"/>
                <a:gd name="connsiteX55" fmla="*/ 531447 w 1664677"/>
                <a:gd name="connsiteY55" fmla="*/ 1150328 h 1189404"/>
                <a:gd name="connsiteX56" fmla="*/ 508000 w 1664677"/>
                <a:gd name="connsiteY56" fmla="*/ 1134697 h 1189404"/>
                <a:gd name="connsiteX57" fmla="*/ 461108 w 1664677"/>
                <a:gd name="connsiteY57" fmla="*/ 1087804 h 1189404"/>
                <a:gd name="connsiteX58" fmla="*/ 453293 w 1664677"/>
                <a:gd name="connsiteY58" fmla="*/ 1064358 h 1189404"/>
                <a:gd name="connsiteX59" fmla="*/ 398585 w 1664677"/>
                <a:gd name="connsiteY59" fmla="*/ 1017466 h 1189404"/>
                <a:gd name="connsiteX60" fmla="*/ 375139 w 1664677"/>
                <a:gd name="connsiteY60" fmla="*/ 994020 h 1189404"/>
                <a:gd name="connsiteX61" fmla="*/ 304800 w 1664677"/>
                <a:gd name="connsiteY61" fmla="*/ 962758 h 1189404"/>
                <a:gd name="connsiteX62" fmla="*/ 273539 w 1664677"/>
                <a:gd name="connsiteY62" fmla="*/ 947128 h 1189404"/>
                <a:gd name="connsiteX63" fmla="*/ 226647 w 1664677"/>
                <a:gd name="connsiteY63" fmla="*/ 931497 h 1189404"/>
                <a:gd name="connsiteX64" fmla="*/ 171939 w 1664677"/>
                <a:gd name="connsiteY64" fmla="*/ 892420 h 1189404"/>
                <a:gd name="connsiteX65" fmla="*/ 148493 w 1664677"/>
                <a:gd name="connsiteY65" fmla="*/ 884604 h 1189404"/>
                <a:gd name="connsiteX66" fmla="*/ 101600 w 1664677"/>
                <a:gd name="connsiteY66" fmla="*/ 837712 h 1189404"/>
                <a:gd name="connsiteX67" fmla="*/ 93785 w 1664677"/>
                <a:gd name="connsiteY67" fmla="*/ 814266 h 1189404"/>
                <a:gd name="connsiteX68" fmla="*/ 78154 w 1664677"/>
                <a:gd name="connsiteY68" fmla="*/ 790820 h 1189404"/>
                <a:gd name="connsiteX69" fmla="*/ 39077 w 1664677"/>
                <a:gd name="connsiteY69" fmla="*/ 736112 h 1189404"/>
                <a:gd name="connsiteX70" fmla="*/ 31262 w 1664677"/>
                <a:gd name="connsiteY70" fmla="*/ 712666 h 1189404"/>
                <a:gd name="connsiteX71" fmla="*/ 0 w 1664677"/>
                <a:gd name="connsiteY71" fmla="*/ 665774 h 1189404"/>
                <a:gd name="connsiteX72" fmla="*/ 15631 w 1664677"/>
                <a:gd name="connsiteY72" fmla="*/ 587620 h 1189404"/>
                <a:gd name="connsiteX73" fmla="*/ 46893 w 1664677"/>
                <a:gd name="connsiteY73" fmla="*/ 525097 h 1189404"/>
                <a:gd name="connsiteX74" fmla="*/ 62524 w 1664677"/>
                <a:gd name="connsiteY74" fmla="*/ 478204 h 1189404"/>
                <a:gd name="connsiteX75" fmla="*/ 78154 w 1664677"/>
                <a:gd name="connsiteY75" fmla="*/ 431312 h 1189404"/>
                <a:gd name="connsiteX76" fmla="*/ 85970 w 1664677"/>
                <a:gd name="connsiteY76" fmla="*/ 407866 h 1189404"/>
                <a:gd name="connsiteX77" fmla="*/ 101600 w 1664677"/>
                <a:gd name="connsiteY77" fmla="*/ 384420 h 1189404"/>
                <a:gd name="connsiteX78" fmla="*/ 117231 w 1664677"/>
                <a:gd name="connsiteY78" fmla="*/ 329712 h 1189404"/>
                <a:gd name="connsiteX79" fmla="*/ 132862 w 1664677"/>
                <a:gd name="connsiteY79" fmla="*/ 306266 h 1189404"/>
                <a:gd name="connsiteX80" fmla="*/ 132862 w 1664677"/>
                <a:gd name="connsiteY80" fmla="*/ 298451 h 118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664677" h="1189404">
                  <a:moveTo>
                    <a:pt x="132862" y="298451"/>
                  </a:moveTo>
                  <a:cubicBezTo>
                    <a:pt x="145888" y="291938"/>
                    <a:pt x="184592" y="276626"/>
                    <a:pt x="211016" y="267189"/>
                  </a:cubicBezTo>
                  <a:cubicBezTo>
                    <a:pt x="221131" y="263576"/>
                    <a:pt x="233067" y="264900"/>
                    <a:pt x="242277" y="259374"/>
                  </a:cubicBezTo>
                  <a:cubicBezTo>
                    <a:pt x="259724" y="248906"/>
                    <a:pt x="272501" y="231965"/>
                    <a:pt x="289170" y="220297"/>
                  </a:cubicBezTo>
                  <a:cubicBezTo>
                    <a:pt x="298714" y="213616"/>
                    <a:pt x="310203" y="210245"/>
                    <a:pt x="320431" y="204666"/>
                  </a:cubicBezTo>
                  <a:cubicBezTo>
                    <a:pt x="338870" y="194608"/>
                    <a:pt x="357932" y="185449"/>
                    <a:pt x="375139" y="173404"/>
                  </a:cubicBezTo>
                  <a:cubicBezTo>
                    <a:pt x="411922" y="147656"/>
                    <a:pt x="389298" y="137424"/>
                    <a:pt x="445477" y="118697"/>
                  </a:cubicBezTo>
                  <a:cubicBezTo>
                    <a:pt x="504410" y="99052"/>
                    <a:pt x="431771" y="125551"/>
                    <a:pt x="492370" y="95251"/>
                  </a:cubicBezTo>
                  <a:cubicBezTo>
                    <a:pt x="499738" y="91567"/>
                    <a:pt x="507895" y="89698"/>
                    <a:pt x="515816" y="87435"/>
                  </a:cubicBezTo>
                  <a:cubicBezTo>
                    <a:pt x="526144" y="84484"/>
                    <a:pt x="536592" y="81950"/>
                    <a:pt x="547077" y="79620"/>
                  </a:cubicBezTo>
                  <a:cubicBezTo>
                    <a:pt x="560044" y="76738"/>
                    <a:pt x="573431" y="75621"/>
                    <a:pt x="586154" y="71804"/>
                  </a:cubicBezTo>
                  <a:cubicBezTo>
                    <a:pt x="653775" y="51518"/>
                    <a:pt x="600286" y="64738"/>
                    <a:pt x="648677" y="40543"/>
                  </a:cubicBezTo>
                  <a:cubicBezTo>
                    <a:pt x="656046" y="36859"/>
                    <a:pt x="664308" y="35333"/>
                    <a:pt x="672124" y="32728"/>
                  </a:cubicBezTo>
                  <a:cubicBezTo>
                    <a:pt x="740800" y="-13057"/>
                    <a:pt x="700323" y="-403"/>
                    <a:pt x="797170" y="9281"/>
                  </a:cubicBezTo>
                  <a:cubicBezTo>
                    <a:pt x="804985" y="11886"/>
                    <a:pt x="813248" y="13413"/>
                    <a:pt x="820616" y="17097"/>
                  </a:cubicBezTo>
                  <a:cubicBezTo>
                    <a:pt x="865968" y="39774"/>
                    <a:pt x="820513" y="27804"/>
                    <a:pt x="875324" y="48358"/>
                  </a:cubicBezTo>
                  <a:cubicBezTo>
                    <a:pt x="885381" y="52129"/>
                    <a:pt x="896257" y="53223"/>
                    <a:pt x="906585" y="56174"/>
                  </a:cubicBezTo>
                  <a:cubicBezTo>
                    <a:pt x="914506" y="58437"/>
                    <a:pt x="922216" y="61384"/>
                    <a:pt x="930031" y="63989"/>
                  </a:cubicBezTo>
                  <a:cubicBezTo>
                    <a:pt x="937846" y="69199"/>
                    <a:pt x="944844" y="75920"/>
                    <a:pt x="953477" y="79620"/>
                  </a:cubicBezTo>
                  <a:cubicBezTo>
                    <a:pt x="963350" y="83851"/>
                    <a:pt x="974411" y="84484"/>
                    <a:pt x="984739" y="87435"/>
                  </a:cubicBezTo>
                  <a:cubicBezTo>
                    <a:pt x="992660" y="89698"/>
                    <a:pt x="1000370" y="92646"/>
                    <a:pt x="1008185" y="95251"/>
                  </a:cubicBezTo>
                  <a:cubicBezTo>
                    <a:pt x="1023816" y="118697"/>
                    <a:pt x="1031631" y="149958"/>
                    <a:pt x="1055077" y="165589"/>
                  </a:cubicBezTo>
                  <a:lnTo>
                    <a:pt x="1101970" y="196851"/>
                  </a:lnTo>
                  <a:cubicBezTo>
                    <a:pt x="1107180" y="204666"/>
                    <a:pt x="1110958" y="213655"/>
                    <a:pt x="1117600" y="220297"/>
                  </a:cubicBezTo>
                  <a:cubicBezTo>
                    <a:pt x="1124242" y="226939"/>
                    <a:pt x="1134934" y="228796"/>
                    <a:pt x="1141047" y="235928"/>
                  </a:cubicBezTo>
                  <a:cubicBezTo>
                    <a:pt x="1185344" y="287606"/>
                    <a:pt x="1141073" y="267197"/>
                    <a:pt x="1187939" y="282820"/>
                  </a:cubicBezTo>
                  <a:cubicBezTo>
                    <a:pt x="1195754" y="290635"/>
                    <a:pt x="1202993" y="299073"/>
                    <a:pt x="1211385" y="306266"/>
                  </a:cubicBezTo>
                  <a:cubicBezTo>
                    <a:pt x="1231631" y="323620"/>
                    <a:pt x="1269370" y="347528"/>
                    <a:pt x="1289539" y="360974"/>
                  </a:cubicBezTo>
                  <a:lnTo>
                    <a:pt x="1312985" y="376604"/>
                  </a:lnTo>
                  <a:cubicBezTo>
                    <a:pt x="1354669" y="439131"/>
                    <a:pt x="1299959" y="363578"/>
                    <a:pt x="1352062" y="415681"/>
                  </a:cubicBezTo>
                  <a:cubicBezTo>
                    <a:pt x="1361753" y="425372"/>
                    <a:pt x="1382265" y="457079"/>
                    <a:pt x="1391139" y="470389"/>
                  </a:cubicBezTo>
                  <a:cubicBezTo>
                    <a:pt x="1393744" y="478204"/>
                    <a:pt x="1395545" y="486335"/>
                    <a:pt x="1398954" y="493835"/>
                  </a:cubicBezTo>
                  <a:cubicBezTo>
                    <a:pt x="1408596" y="515047"/>
                    <a:pt x="1422848" y="534253"/>
                    <a:pt x="1430216" y="556358"/>
                  </a:cubicBezTo>
                  <a:cubicBezTo>
                    <a:pt x="1432821" y="564173"/>
                    <a:pt x="1434030" y="572603"/>
                    <a:pt x="1438031" y="579804"/>
                  </a:cubicBezTo>
                  <a:cubicBezTo>
                    <a:pt x="1447154" y="596226"/>
                    <a:pt x="1458872" y="611066"/>
                    <a:pt x="1469293" y="626697"/>
                  </a:cubicBezTo>
                  <a:lnTo>
                    <a:pt x="1484924" y="650143"/>
                  </a:lnTo>
                  <a:cubicBezTo>
                    <a:pt x="1493009" y="674400"/>
                    <a:pt x="1493883" y="680706"/>
                    <a:pt x="1508370" y="704851"/>
                  </a:cubicBezTo>
                  <a:cubicBezTo>
                    <a:pt x="1508380" y="704868"/>
                    <a:pt x="1547441" y="763458"/>
                    <a:pt x="1555262" y="775189"/>
                  </a:cubicBezTo>
                  <a:lnTo>
                    <a:pt x="1570893" y="798635"/>
                  </a:lnTo>
                  <a:cubicBezTo>
                    <a:pt x="1576103" y="806450"/>
                    <a:pt x="1582324" y="813680"/>
                    <a:pt x="1586524" y="822081"/>
                  </a:cubicBezTo>
                  <a:cubicBezTo>
                    <a:pt x="1591734" y="832502"/>
                    <a:pt x="1595382" y="843862"/>
                    <a:pt x="1602154" y="853343"/>
                  </a:cubicBezTo>
                  <a:cubicBezTo>
                    <a:pt x="1608578" y="862337"/>
                    <a:pt x="1618524" y="868298"/>
                    <a:pt x="1625600" y="876789"/>
                  </a:cubicBezTo>
                  <a:cubicBezTo>
                    <a:pt x="1646242" y="901560"/>
                    <a:pt x="1645502" y="913048"/>
                    <a:pt x="1656862" y="947128"/>
                  </a:cubicBezTo>
                  <a:lnTo>
                    <a:pt x="1664677" y="970574"/>
                  </a:lnTo>
                  <a:cubicBezTo>
                    <a:pt x="1649046" y="980994"/>
                    <a:pt x="1635607" y="995894"/>
                    <a:pt x="1617785" y="1001835"/>
                  </a:cubicBezTo>
                  <a:lnTo>
                    <a:pt x="1570893" y="1017466"/>
                  </a:lnTo>
                  <a:cubicBezTo>
                    <a:pt x="1560472" y="1033097"/>
                    <a:pt x="1542719" y="1045828"/>
                    <a:pt x="1539631" y="1064358"/>
                  </a:cubicBezTo>
                  <a:cubicBezTo>
                    <a:pt x="1537026" y="1079989"/>
                    <a:pt x="1535254" y="1095782"/>
                    <a:pt x="1531816" y="1111251"/>
                  </a:cubicBezTo>
                  <a:cubicBezTo>
                    <a:pt x="1530029" y="1119293"/>
                    <a:pt x="1529825" y="1128872"/>
                    <a:pt x="1524000" y="1134697"/>
                  </a:cubicBezTo>
                  <a:cubicBezTo>
                    <a:pt x="1496845" y="1161852"/>
                    <a:pt x="1478938" y="1167156"/>
                    <a:pt x="1445847" y="1173774"/>
                  </a:cubicBezTo>
                  <a:cubicBezTo>
                    <a:pt x="1430308" y="1176882"/>
                    <a:pt x="1414493" y="1178481"/>
                    <a:pt x="1398954" y="1181589"/>
                  </a:cubicBezTo>
                  <a:cubicBezTo>
                    <a:pt x="1388422" y="1183695"/>
                    <a:pt x="1378113" y="1186799"/>
                    <a:pt x="1367693" y="1189404"/>
                  </a:cubicBezTo>
                  <a:cubicBezTo>
                    <a:pt x="1153522" y="1167988"/>
                    <a:pt x="1457476" y="1196453"/>
                    <a:pt x="992554" y="1173774"/>
                  </a:cubicBezTo>
                  <a:cubicBezTo>
                    <a:pt x="984326" y="1173373"/>
                    <a:pt x="977213" y="1167432"/>
                    <a:pt x="969108" y="1165958"/>
                  </a:cubicBezTo>
                  <a:cubicBezTo>
                    <a:pt x="948444" y="1162201"/>
                    <a:pt x="927575" y="1158893"/>
                    <a:pt x="906585" y="1158143"/>
                  </a:cubicBezTo>
                  <a:cubicBezTo>
                    <a:pt x="781592" y="1153679"/>
                    <a:pt x="656493" y="1152933"/>
                    <a:pt x="531447" y="1150328"/>
                  </a:cubicBezTo>
                  <a:cubicBezTo>
                    <a:pt x="523631" y="1145118"/>
                    <a:pt x="515021" y="1140938"/>
                    <a:pt x="508000" y="1134697"/>
                  </a:cubicBezTo>
                  <a:cubicBezTo>
                    <a:pt x="491478" y="1120011"/>
                    <a:pt x="461108" y="1087804"/>
                    <a:pt x="461108" y="1087804"/>
                  </a:cubicBezTo>
                  <a:cubicBezTo>
                    <a:pt x="458503" y="1079989"/>
                    <a:pt x="458081" y="1071062"/>
                    <a:pt x="453293" y="1064358"/>
                  </a:cubicBezTo>
                  <a:cubicBezTo>
                    <a:pt x="425669" y="1025686"/>
                    <a:pt x="427740" y="1041762"/>
                    <a:pt x="398585" y="1017466"/>
                  </a:cubicBezTo>
                  <a:cubicBezTo>
                    <a:pt x="390094" y="1010390"/>
                    <a:pt x="384133" y="1000444"/>
                    <a:pt x="375139" y="994020"/>
                  </a:cubicBezTo>
                  <a:cubicBezTo>
                    <a:pt x="359295" y="982703"/>
                    <a:pt x="321019" y="969966"/>
                    <a:pt x="304800" y="962758"/>
                  </a:cubicBezTo>
                  <a:cubicBezTo>
                    <a:pt x="294154" y="958026"/>
                    <a:pt x="284356" y="951455"/>
                    <a:pt x="273539" y="947128"/>
                  </a:cubicBezTo>
                  <a:cubicBezTo>
                    <a:pt x="258241" y="941009"/>
                    <a:pt x="226647" y="931497"/>
                    <a:pt x="226647" y="931497"/>
                  </a:cubicBezTo>
                  <a:cubicBezTo>
                    <a:pt x="219570" y="926189"/>
                    <a:pt x="183365" y="898133"/>
                    <a:pt x="171939" y="892420"/>
                  </a:cubicBezTo>
                  <a:cubicBezTo>
                    <a:pt x="164571" y="888736"/>
                    <a:pt x="156308" y="887209"/>
                    <a:pt x="148493" y="884604"/>
                  </a:cubicBezTo>
                  <a:cubicBezTo>
                    <a:pt x="132862" y="868973"/>
                    <a:pt x="108590" y="858683"/>
                    <a:pt x="101600" y="837712"/>
                  </a:cubicBezTo>
                  <a:cubicBezTo>
                    <a:pt x="98995" y="829897"/>
                    <a:pt x="97469" y="821634"/>
                    <a:pt x="93785" y="814266"/>
                  </a:cubicBezTo>
                  <a:cubicBezTo>
                    <a:pt x="89584" y="805865"/>
                    <a:pt x="83614" y="798463"/>
                    <a:pt x="78154" y="790820"/>
                  </a:cubicBezTo>
                  <a:cubicBezTo>
                    <a:pt x="29684" y="722962"/>
                    <a:pt x="75914" y="791367"/>
                    <a:pt x="39077" y="736112"/>
                  </a:cubicBezTo>
                  <a:cubicBezTo>
                    <a:pt x="36472" y="728297"/>
                    <a:pt x="35263" y="719867"/>
                    <a:pt x="31262" y="712666"/>
                  </a:cubicBezTo>
                  <a:cubicBezTo>
                    <a:pt x="22139" y="696244"/>
                    <a:pt x="0" y="665774"/>
                    <a:pt x="0" y="665774"/>
                  </a:cubicBezTo>
                  <a:cubicBezTo>
                    <a:pt x="2880" y="645618"/>
                    <a:pt x="4720" y="609443"/>
                    <a:pt x="15631" y="587620"/>
                  </a:cubicBezTo>
                  <a:cubicBezTo>
                    <a:pt x="50387" y="518109"/>
                    <a:pt x="10832" y="624263"/>
                    <a:pt x="46893" y="525097"/>
                  </a:cubicBezTo>
                  <a:cubicBezTo>
                    <a:pt x="52524" y="509612"/>
                    <a:pt x="57314" y="493835"/>
                    <a:pt x="62524" y="478204"/>
                  </a:cubicBezTo>
                  <a:lnTo>
                    <a:pt x="78154" y="431312"/>
                  </a:lnTo>
                  <a:cubicBezTo>
                    <a:pt x="80759" y="423497"/>
                    <a:pt x="81400" y="414721"/>
                    <a:pt x="85970" y="407866"/>
                  </a:cubicBezTo>
                  <a:cubicBezTo>
                    <a:pt x="91180" y="400051"/>
                    <a:pt x="97399" y="392821"/>
                    <a:pt x="101600" y="384420"/>
                  </a:cubicBezTo>
                  <a:cubicBezTo>
                    <a:pt x="116818" y="353984"/>
                    <a:pt x="102196" y="364794"/>
                    <a:pt x="117231" y="329712"/>
                  </a:cubicBezTo>
                  <a:cubicBezTo>
                    <a:pt x="120931" y="321079"/>
                    <a:pt x="127652" y="314081"/>
                    <a:pt x="132862" y="306266"/>
                  </a:cubicBezTo>
                  <a:cubicBezTo>
                    <a:pt x="141501" y="280348"/>
                    <a:pt x="119836" y="304964"/>
                    <a:pt x="132862" y="298451"/>
                  </a:cubicBezTo>
                  <a:close/>
                </a:path>
              </a:pathLst>
            </a:cu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9C4ECFCA-8BFD-8262-34FF-CCA3104ACBD5}"/>
              </a:ext>
            </a:extLst>
          </p:cNvPr>
          <p:cNvGrpSpPr/>
          <p:nvPr/>
        </p:nvGrpSpPr>
        <p:grpSpPr>
          <a:xfrm>
            <a:off x="6505807" y="2255836"/>
            <a:ext cx="3389586" cy="3941499"/>
            <a:chOff x="6505807" y="2255836"/>
            <a:chExt cx="3389586" cy="3941499"/>
          </a:xfrm>
        </p:grpSpPr>
        <p:sp>
          <p:nvSpPr>
            <p:cNvPr id="12" name="Freihandform 11">
              <a:extLst>
                <a:ext uri="{FF2B5EF4-FFF2-40B4-BE49-F238E27FC236}">
                  <a16:creationId xmlns:a16="http://schemas.microsoft.com/office/drawing/2014/main" id="{291406C7-FAAC-C0C6-6630-1F904C16D506}"/>
                </a:ext>
              </a:extLst>
            </p:cNvPr>
            <p:cNvSpPr/>
            <p:nvPr/>
          </p:nvSpPr>
          <p:spPr>
            <a:xfrm>
              <a:off x="6505807" y="2255836"/>
              <a:ext cx="567558" cy="2908858"/>
            </a:xfrm>
            <a:custGeom>
              <a:avLst/>
              <a:gdLst>
                <a:gd name="connsiteX0" fmla="*/ 299544 w 567558"/>
                <a:gd name="connsiteY0" fmla="*/ 181424 h 2908858"/>
                <a:gd name="connsiteX1" fmla="*/ 268013 w 567558"/>
                <a:gd name="connsiteY1" fmla="*/ 78948 h 2908858"/>
                <a:gd name="connsiteX2" fmla="*/ 260131 w 567558"/>
                <a:gd name="connsiteY2" fmla="*/ 55299 h 2908858"/>
                <a:gd name="connsiteX3" fmla="*/ 236482 w 567558"/>
                <a:gd name="connsiteY3" fmla="*/ 47417 h 2908858"/>
                <a:gd name="connsiteX4" fmla="*/ 181303 w 567558"/>
                <a:gd name="connsiteY4" fmla="*/ 8003 h 2908858"/>
                <a:gd name="connsiteX5" fmla="*/ 157655 w 567558"/>
                <a:gd name="connsiteY5" fmla="*/ 31651 h 2908858"/>
                <a:gd name="connsiteX6" fmla="*/ 165538 w 567558"/>
                <a:gd name="connsiteY6" fmla="*/ 78948 h 2908858"/>
                <a:gd name="connsiteX7" fmla="*/ 141889 w 567558"/>
                <a:gd name="connsiteY7" fmla="*/ 173541 h 2908858"/>
                <a:gd name="connsiteX8" fmla="*/ 110358 w 567558"/>
                <a:gd name="connsiteY8" fmla="*/ 283899 h 2908858"/>
                <a:gd name="connsiteX9" fmla="*/ 94593 w 567558"/>
                <a:gd name="connsiteY9" fmla="*/ 331196 h 2908858"/>
                <a:gd name="connsiteX10" fmla="*/ 86710 w 567558"/>
                <a:gd name="connsiteY10" fmla="*/ 354844 h 2908858"/>
                <a:gd name="connsiteX11" fmla="*/ 94593 w 567558"/>
                <a:gd name="connsiteY11" fmla="*/ 465203 h 2908858"/>
                <a:gd name="connsiteX12" fmla="*/ 102475 w 567558"/>
                <a:gd name="connsiteY12" fmla="*/ 488851 h 2908858"/>
                <a:gd name="connsiteX13" fmla="*/ 78827 w 567558"/>
                <a:gd name="connsiteY13" fmla="*/ 599210 h 2908858"/>
                <a:gd name="connsiteX14" fmla="*/ 55179 w 567558"/>
                <a:gd name="connsiteY14" fmla="*/ 646506 h 2908858"/>
                <a:gd name="connsiteX15" fmla="*/ 70944 w 567558"/>
                <a:gd name="connsiteY15" fmla="*/ 812044 h 2908858"/>
                <a:gd name="connsiteX16" fmla="*/ 86710 w 567558"/>
                <a:gd name="connsiteY16" fmla="*/ 859341 h 2908858"/>
                <a:gd name="connsiteX17" fmla="*/ 102475 w 567558"/>
                <a:gd name="connsiteY17" fmla="*/ 882989 h 2908858"/>
                <a:gd name="connsiteX18" fmla="*/ 134007 w 567558"/>
                <a:gd name="connsiteY18" fmla="*/ 922403 h 2908858"/>
                <a:gd name="connsiteX19" fmla="*/ 141889 w 567558"/>
                <a:gd name="connsiteY19" fmla="*/ 946051 h 2908858"/>
                <a:gd name="connsiteX20" fmla="*/ 181303 w 567558"/>
                <a:gd name="connsiteY20" fmla="*/ 993348 h 2908858"/>
                <a:gd name="connsiteX21" fmla="*/ 228600 w 567558"/>
                <a:gd name="connsiteY21" fmla="*/ 1032761 h 2908858"/>
                <a:gd name="connsiteX22" fmla="*/ 252248 w 567558"/>
                <a:gd name="connsiteY22" fmla="*/ 1080058 h 2908858"/>
                <a:gd name="connsiteX23" fmla="*/ 291662 w 567558"/>
                <a:gd name="connsiteY23" fmla="*/ 1127355 h 2908858"/>
                <a:gd name="connsiteX24" fmla="*/ 315310 w 567558"/>
                <a:gd name="connsiteY24" fmla="*/ 1174651 h 2908858"/>
                <a:gd name="connsiteX25" fmla="*/ 331075 w 567558"/>
                <a:gd name="connsiteY25" fmla="*/ 1198299 h 2908858"/>
                <a:gd name="connsiteX26" fmla="*/ 307427 w 567558"/>
                <a:gd name="connsiteY26" fmla="*/ 1426899 h 2908858"/>
                <a:gd name="connsiteX27" fmla="*/ 299544 w 567558"/>
                <a:gd name="connsiteY27" fmla="*/ 1450548 h 2908858"/>
                <a:gd name="connsiteX28" fmla="*/ 291662 w 567558"/>
                <a:gd name="connsiteY28" fmla="*/ 1505727 h 2908858"/>
                <a:gd name="connsiteX29" fmla="*/ 283779 w 567558"/>
                <a:gd name="connsiteY29" fmla="*/ 1939279 h 2908858"/>
                <a:gd name="connsiteX30" fmla="*/ 268013 w 567558"/>
                <a:gd name="connsiteY30" fmla="*/ 1986575 h 2908858"/>
                <a:gd name="connsiteX31" fmla="*/ 252248 w 567558"/>
                <a:gd name="connsiteY31" fmla="*/ 2049637 h 2908858"/>
                <a:gd name="connsiteX32" fmla="*/ 244365 w 567558"/>
                <a:gd name="connsiteY32" fmla="*/ 2073286 h 2908858"/>
                <a:gd name="connsiteX33" fmla="*/ 236482 w 567558"/>
                <a:gd name="connsiteY33" fmla="*/ 2104817 h 2908858"/>
                <a:gd name="connsiteX34" fmla="*/ 220717 w 567558"/>
                <a:gd name="connsiteY34" fmla="*/ 2152113 h 2908858"/>
                <a:gd name="connsiteX35" fmla="*/ 212834 w 567558"/>
                <a:gd name="connsiteY35" fmla="*/ 2175761 h 2908858"/>
                <a:gd name="connsiteX36" fmla="*/ 197069 w 567558"/>
                <a:gd name="connsiteY36" fmla="*/ 2199410 h 2908858"/>
                <a:gd name="connsiteX37" fmla="*/ 181303 w 567558"/>
                <a:gd name="connsiteY37" fmla="*/ 2246706 h 2908858"/>
                <a:gd name="connsiteX38" fmla="*/ 165538 w 567558"/>
                <a:gd name="connsiteY38" fmla="*/ 2294003 h 2908858"/>
                <a:gd name="connsiteX39" fmla="*/ 157655 w 567558"/>
                <a:gd name="connsiteY39" fmla="*/ 2317651 h 2908858"/>
                <a:gd name="connsiteX40" fmla="*/ 149772 w 567558"/>
                <a:gd name="connsiteY40" fmla="*/ 2341299 h 2908858"/>
                <a:gd name="connsiteX41" fmla="*/ 134007 w 567558"/>
                <a:gd name="connsiteY41" fmla="*/ 2364948 h 2908858"/>
                <a:gd name="connsiteX42" fmla="*/ 126124 w 567558"/>
                <a:gd name="connsiteY42" fmla="*/ 2420127 h 2908858"/>
                <a:gd name="connsiteX43" fmla="*/ 118241 w 567558"/>
                <a:gd name="connsiteY43" fmla="*/ 2443775 h 2908858"/>
                <a:gd name="connsiteX44" fmla="*/ 110358 w 567558"/>
                <a:gd name="connsiteY44" fmla="*/ 2483189 h 2908858"/>
                <a:gd name="connsiteX45" fmla="*/ 102475 w 567558"/>
                <a:gd name="connsiteY45" fmla="*/ 2506837 h 2908858"/>
                <a:gd name="connsiteX46" fmla="*/ 94593 w 567558"/>
                <a:gd name="connsiteY46" fmla="*/ 2538368 h 2908858"/>
                <a:gd name="connsiteX47" fmla="*/ 78827 w 567558"/>
                <a:gd name="connsiteY47" fmla="*/ 2585665 h 2908858"/>
                <a:gd name="connsiteX48" fmla="*/ 63062 w 567558"/>
                <a:gd name="connsiteY48" fmla="*/ 2632961 h 2908858"/>
                <a:gd name="connsiteX49" fmla="*/ 55179 w 567558"/>
                <a:gd name="connsiteY49" fmla="*/ 2656610 h 2908858"/>
                <a:gd name="connsiteX50" fmla="*/ 47296 w 567558"/>
                <a:gd name="connsiteY50" fmla="*/ 2680258 h 2908858"/>
                <a:gd name="connsiteX51" fmla="*/ 39413 w 567558"/>
                <a:gd name="connsiteY51" fmla="*/ 2719672 h 2908858"/>
                <a:gd name="connsiteX52" fmla="*/ 31531 w 567558"/>
                <a:gd name="connsiteY52" fmla="*/ 2743320 h 2908858"/>
                <a:gd name="connsiteX53" fmla="*/ 23648 w 567558"/>
                <a:gd name="connsiteY53" fmla="*/ 2782734 h 2908858"/>
                <a:gd name="connsiteX54" fmla="*/ 7882 w 567558"/>
                <a:gd name="connsiteY54" fmla="*/ 2830030 h 2908858"/>
                <a:gd name="connsiteX55" fmla="*/ 0 w 567558"/>
                <a:gd name="connsiteY55" fmla="*/ 2853679 h 2908858"/>
                <a:gd name="connsiteX56" fmla="*/ 7882 w 567558"/>
                <a:gd name="connsiteY56" fmla="*/ 2900975 h 2908858"/>
                <a:gd name="connsiteX57" fmla="*/ 31531 w 567558"/>
                <a:gd name="connsiteY57" fmla="*/ 2908858 h 2908858"/>
                <a:gd name="connsiteX58" fmla="*/ 78827 w 567558"/>
                <a:gd name="connsiteY58" fmla="*/ 2885210 h 2908858"/>
                <a:gd name="connsiteX59" fmla="*/ 94593 w 567558"/>
                <a:gd name="connsiteY59" fmla="*/ 2861561 h 2908858"/>
                <a:gd name="connsiteX60" fmla="*/ 141889 w 567558"/>
                <a:gd name="connsiteY60" fmla="*/ 2845796 h 2908858"/>
                <a:gd name="connsiteX61" fmla="*/ 173420 w 567558"/>
                <a:gd name="connsiteY61" fmla="*/ 2837913 h 2908858"/>
                <a:gd name="connsiteX62" fmla="*/ 212834 w 567558"/>
                <a:gd name="connsiteY62" fmla="*/ 2830030 h 2908858"/>
                <a:gd name="connsiteX63" fmla="*/ 236482 w 567558"/>
                <a:gd name="connsiteY63" fmla="*/ 2822148 h 2908858"/>
                <a:gd name="connsiteX64" fmla="*/ 307427 w 567558"/>
                <a:gd name="connsiteY64" fmla="*/ 2774851 h 2908858"/>
                <a:gd name="connsiteX65" fmla="*/ 331075 w 567558"/>
                <a:gd name="connsiteY65" fmla="*/ 2759086 h 2908858"/>
                <a:gd name="connsiteX66" fmla="*/ 362607 w 567558"/>
                <a:gd name="connsiteY66" fmla="*/ 2711789 h 2908858"/>
                <a:gd name="connsiteX67" fmla="*/ 370489 w 567558"/>
                <a:gd name="connsiteY67" fmla="*/ 2632961 h 2908858"/>
                <a:gd name="connsiteX68" fmla="*/ 378372 w 567558"/>
                <a:gd name="connsiteY68" fmla="*/ 2601430 h 2908858"/>
                <a:gd name="connsiteX69" fmla="*/ 386255 w 567558"/>
                <a:gd name="connsiteY69" fmla="*/ 2546251 h 2908858"/>
                <a:gd name="connsiteX70" fmla="*/ 409903 w 567558"/>
                <a:gd name="connsiteY70" fmla="*/ 2215175 h 2908858"/>
                <a:gd name="connsiteX71" fmla="*/ 449317 w 567558"/>
                <a:gd name="connsiteY71" fmla="*/ 2144230 h 2908858"/>
                <a:gd name="connsiteX72" fmla="*/ 480848 w 567558"/>
                <a:gd name="connsiteY72" fmla="*/ 2096934 h 2908858"/>
                <a:gd name="connsiteX73" fmla="*/ 504496 w 567558"/>
                <a:gd name="connsiteY73" fmla="*/ 2010224 h 2908858"/>
                <a:gd name="connsiteX74" fmla="*/ 512379 w 567558"/>
                <a:gd name="connsiteY74" fmla="*/ 1986575 h 2908858"/>
                <a:gd name="connsiteX75" fmla="*/ 528144 w 567558"/>
                <a:gd name="connsiteY75" fmla="*/ 1962927 h 2908858"/>
                <a:gd name="connsiteX76" fmla="*/ 551793 w 567558"/>
                <a:gd name="connsiteY76" fmla="*/ 1915630 h 2908858"/>
                <a:gd name="connsiteX77" fmla="*/ 559675 w 567558"/>
                <a:gd name="connsiteY77" fmla="*/ 1876217 h 2908858"/>
                <a:gd name="connsiteX78" fmla="*/ 567558 w 567558"/>
                <a:gd name="connsiteY78" fmla="*/ 1844686 h 2908858"/>
                <a:gd name="connsiteX79" fmla="*/ 551793 w 567558"/>
                <a:gd name="connsiteY79" fmla="*/ 1631851 h 2908858"/>
                <a:gd name="connsiteX80" fmla="*/ 543910 w 567558"/>
                <a:gd name="connsiteY80" fmla="*/ 1608203 h 2908858"/>
                <a:gd name="connsiteX81" fmla="*/ 536027 w 567558"/>
                <a:gd name="connsiteY81" fmla="*/ 1576672 h 2908858"/>
                <a:gd name="connsiteX82" fmla="*/ 528144 w 567558"/>
                <a:gd name="connsiteY82" fmla="*/ 1513610 h 2908858"/>
                <a:gd name="connsiteX83" fmla="*/ 520262 w 567558"/>
                <a:gd name="connsiteY83" fmla="*/ 1489961 h 2908858"/>
                <a:gd name="connsiteX84" fmla="*/ 504496 w 567558"/>
                <a:gd name="connsiteY84" fmla="*/ 1419017 h 2908858"/>
                <a:gd name="connsiteX85" fmla="*/ 512379 w 567558"/>
                <a:gd name="connsiteY85" fmla="*/ 1269244 h 2908858"/>
                <a:gd name="connsiteX86" fmla="*/ 528144 w 567558"/>
                <a:gd name="connsiteY86" fmla="*/ 1151003 h 2908858"/>
                <a:gd name="connsiteX87" fmla="*/ 536027 w 567558"/>
                <a:gd name="connsiteY87" fmla="*/ 1103706 h 2908858"/>
                <a:gd name="connsiteX88" fmla="*/ 551793 w 567558"/>
                <a:gd name="connsiteY88" fmla="*/ 1056410 h 2908858"/>
                <a:gd name="connsiteX89" fmla="*/ 551793 w 567558"/>
                <a:gd name="connsiteY89" fmla="*/ 859341 h 2908858"/>
                <a:gd name="connsiteX90" fmla="*/ 543910 w 567558"/>
                <a:gd name="connsiteY90" fmla="*/ 835692 h 2908858"/>
                <a:gd name="connsiteX91" fmla="*/ 520262 w 567558"/>
                <a:gd name="connsiteY91" fmla="*/ 812044 h 2908858"/>
                <a:gd name="connsiteX92" fmla="*/ 496613 w 567558"/>
                <a:gd name="connsiteY92" fmla="*/ 756865 h 2908858"/>
                <a:gd name="connsiteX93" fmla="*/ 465082 w 567558"/>
                <a:gd name="connsiteY93" fmla="*/ 709568 h 2908858"/>
                <a:gd name="connsiteX94" fmla="*/ 449317 w 567558"/>
                <a:gd name="connsiteY94" fmla="*/ 685920 h 2908858"/>
                <a:gd name="connsiteX95" fmla="*/ 425669 w 567558"/>
                <a:gd name="connsiteY95" fmla="*/ 670155 h 2908858"/>
                <a:gd name="connsiteX96" fmla="*/ 402020 w 567558"/>
                <a:gd name="connsiteY96" fmla="*/ 614975 h 2908858"/>
                <a:gd name="connsiteX97" fmla="*/ 362607 w 567558"/>
                <a:gd name="connsiteY97" fmla="*/ 567679 h 2908858"/>
                <a:gd name="connsiteX98" fmla="*/ 346841 w 567558"/>
                <a:gd name="connsiteY98" fmla="*/ 544030 h 2908858"/>
                <a:gd name="connsiteX99" fmla="*/ 307427 w 567558"/>
                <a:gd name="connsiteY99" fmla="*/ 473086 h 2908858"/>
                <a:gd name="connsiteX100" fmla="*/ 283779 w 567558"/>
                <a:gd name="connsiteY100" fmla="*/ 465203 h 2908858"/>
                <a:gd name="connsiteX101" fmla="*/ 236482 w 567558"/>
                <a:gd name="connsiteY101" fmla="*/ 441555 h 2908858"/>
                <a:gd name="connsiteX102" fmla="*/ 204951 w 567558"/>
                <a:gd name="connsiteY102" fmla="*/ 394258 h 2908858"/>
                <a:gd name="connsiteX103" fmla="*/ 181303 w 567558"/>
                <a:gd name="connsiteY103" fmla="*/ 339079 h 2908858"/>
                <a:gd name="connsiteX104" fmla="*/ 181303 w 567558"/>
                <a:gd name="connsiteY104" fmla="*/ 197189 h 2908858"/>
                <a:gd name="connsiteX105" fmla="*/ 228600 w 567558"/>
                <a:gd name="connsiteY105" fmla="*/ 181424 h 2908858"/>
                <a:gd name="connsiteX106" fmla="*/ 299544 w 567558"/>
                <a:gd name="connsiteY106" fmla="*/ 181424 h 2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567558" h="2908858">
                  <a:moveTo>
                    <a:pt x="299544" y="181424"/>
                  </a:moveTo>
                  <a:cubicBezTo>
                    <a:pt x="306113" y="164345"/>
                    <a:pt x="289836" y="144417"/>
                    <a:pt x="268013" y="78948"/>
                  </a:cubicBezTo>
                  <a:cubicBezTo>
                    <a:pt x="265385" y="71065"/>
                    <a:pt x="268014" y="57926"/>
                    <a:pt x="260131" y="55299"/>
                  </a:cubicBezTo>
                  <a:lnTo>
                    <a:pt x="236482" y="47417"/>
                  </a:lnTo>
                  <a:cubicBezTo>
                    <a:pt x="200342" y="-6794"/>
                    <a:pt x="222926" y="-5872"/>
                    <a:pt x="181303" y="8003"/>
                  </a:cubicBezTo>
                  <a:cubicBezTo>
                    <a:pt x="173420" y="15886"/>
                    <a:pt x="160073" y="20769"/>
                    <a:pt x="157655" y="31651"/>
                  </a:cubicBezTo>
                  <a:cubicBezTo>
                    <a:pt x="154188" y="47254"/>
                    <a:pt x="165538" y="62965"/>
                    <a:pt x="165538" y="78948"/>
                  </a:cubicBezTo>
                  <a:cubicBezTo>
                    <a:pt x="165538" y="145914"/>
                    <a:pt x="167298" y="135428"/>
                    <a:pt x="141889" y="173541"/>
                  </a:cubicBezTo>
                  <a:cubicBezTo>
                    <a:pt x="122092" y="252730"/>
                    <a:pt x="132977" y="216044"/>
                    <a:pt x="110358" y="283899"/>
                  </a:cubicBezTo>
                  <a:lnTo>
                    <a:pt x="94593" y="331196"/>
                  </a:lnTo>
                  <a:lnTo>
                    <a:pt x="86710" y="354844"/>
                  </a:lnTo>
                  <a:cubicBezTo>
                    <a:pt x="89338" y="391630"/>
                    <a:pt x="90284" y="428576"/>
                    <a:pt x="94593" y="465203"/>
                  </a:cubicBezTo>
                  <a:cubicBezTo>
                    <a:pt x="95564" y="473455"/>
                    <a:pt x="102475" y="480542"/>
                    <a:pt x="102475" y="488851"/>
                  </a:cubicBezTo>
                  <a:cubicBezTo>
                    <a:pt x="102475" y="510535"/>
                    <a:pt x="93492" y="577212"/>
                    <a:pt x="78827" y="599210"/>
                  </a:cubicBezTo>
                  <a:cubicBezTo>
                    <a:pt x="58453" y="629772"/>
                    <a:pt x="66058" y="613870"/>
                    <a:pt x="55179" y="646506"/>
                  </a:cubicBezTo>
                  <a:cubicBezTo>
                    <a:pt x="59922" y="727132"/>
                    <a:pt x="53125" y="752645"/>
                    <a:pt x="70944" y="812044"/>
                  </a:cubicBezTo>
                  <a:cubicBezTo>
                    <a:pt x="75719" y="827962"/>
                    <a:pt x="77492" y="845513"/>
                    <a:pt x="86710" y="859341"/>
                  </a:cubicBezTo>
                  <a:cubicBezTo>
                    <a:pt x="91965" y="867224"/>
                    <a:pt x="98238" y="874515"/>
                    <a:pt x="102475" y="882989"/>
                  </a:cubicBezTo>
                  <a:cubicBezTo>
                    <a:pt x="121512" y="921064"/>
                    <a:pt x="94142" y="895826"/>
                    <a:pt x="134007" y="922403"/>
                  </a:cubicBezTo>
                  <a:cubicBezTo>
                    <a:pt x="136634" y="930286"/>
                    <a:pt x="138173" y="938619"/>
                    <a:pt x="141889" y="946051"/>
                  </a:cubicBezTo>
                  <a:cubicBezTo>
                    <a:pt x="150746" y="963764"/>
                    <a:pt x="166363" y="980898"/>
                    <a:pt x="181303" y="993348"/>
                  </a:cubicBezTo>
                  <a:cubicBezTo>
                    <a:pt x="215124" y="1021533"/>
                    <a:pt x="197196" y="995076"/>
                    <a:pt x="228600" y="1032761"/>
                  </a:cubicBezTo>
                  <a:cubicBezTo>
                    <a:pt x="256835" y="1066643"/>
                    <a:pt x="234475" y="1044511"/>
                    <a:pt x="252248" y="1080058"/>
                  </a:cubicBezTo>
                  <a:cubicBezTo>
                    <a:pt x="266927" y="1109416"/>
                    <a:pt x="269869" y="1101203"/>
                    <a:pt x="291662" y="1127355"/>
                  </a:cubicBezTo>
                  <a:cubicBezTo>
                    <a:pt x="319898" y="1161238"/>
                    <a:pt x="297536" y="1139102"/>
                    <a:pt x="315310" y="1174651"/>
                  </a:cubicBezTo>
                  <a:cubicBezTo>
                    <a:pt x="319547" y="1183125"/>
                    <a:pt x="325820" y="1190416"/>
                    <a:pt x="331075" y="1198299"/>
                  </a:cubicBezTo>
                  <a:cubicBezTo>
                    <a:pt x="324013" y="1318369"/>
                    <a:pt x="328623" y="1320922"/>
                    <a:pt x="307427" y="1426899"/>
                  </a:cubicBezTo>
                  <a:cubicBezTo>
                    <a:pt x="305797" y="1435047"/>
                    <a:pt x="302172" y="1442665"/>
                    <a:pt x="299544" y="1450548"/>
                  </a:cubicBezTo>
                  <a:cubicBezTo>
                    <a:pt x="296917" y="1468941"/>
                    <a:pt x="292261" y="1487157"/>
                    <a:pt x="291662" y="1505727"/>
                  </a:cubicBezTo>
                  <a:cubicBezTo>
                    <a:pt x="287002" y="1650193"/>
                    <a:pt x="290879" y="1794912"/>
                    <a:pt x="283779" y="1939279"/>
                  </a:cubicBezTo>
                  <a:cubicBezTo>
                    <a:pt x="282963" y="1955877"/>
                    <a:pt x="272043" y="1970453"/>
                    <a:pt x="268013" y="1986575"/>
                  </a:cubicBezTo>
                  <a:cubicBezTo>
                    <a:pt x="262758" y="2007596"/>
                    <a:pt x="259100" y="2029081"/>
                    <a:pt x="252248" y="2049637"/>
                  </a:cubicBezTo>
                  <a:cubicBezTo>
                    <a:pt x="249620" y="2057520"/>
                    <a:pt x="246648" y="2065296"/>
                    <a:pt x="244365" y="2073286"/>
                  </a:cubicBezTo>
                  <a:cubicBezTo>
                    <a:pt x="241389" y="2083703"/>
                    <a:pt x="239595" y="2094440"/>
                    <a:pt x="236482" y="2104817"/>
                  </a:cubicBezTo>
                  <a:cubicBezTo>
                    <a:pt x="231707" y="2120734"/>
                    <a:pt x="225972" y="2136348"/>
                    <a:pt x="220717" y="2152113"/>
                  </a:cubicBezTo>
                  <a:cubicBezTo>
                    <a:pt x="218089" y="2159996"/>
                    <a:pt x="217443" y="2168847"/>
                    <a:pt x="212834" y="2175761"/>
                  </a:cubicBezTo>
                  <a:cubicBezTo>
                    <a:pt x="207579" y="2183644"/>
                    <a:pt x="200917" y="2190753"/>
                    <a:pt x="197069" y="2199410"/>
                  </a:cubicBezTo>
                  <a:cubicBezTo>
                    <a:pt x="190320" y="2214596"/>
                    <a:pt x="186558" y="2230941"/>
                    <a:pt x="181303" y="2246706"/>
                  </a:cubicBezTo>
                  <a:lnTo>
                    <a:pt x="165538" y="2294003"/>
                  </a:lnTo>
                  <a:lnTo>
                    <a:pt x="157655" y="2317651"/>
                  </a:lnTo>
                  <a:cubicBezTo>
                    <a:pt x="155027" y="2325534"/>
                    <a:pt x="154381" y="2334385"/>
                    <a:pt x="149772" y="2341299"/>
                  </a:cubicBezTo>
                  <a:lnTo>
                    <a:pt x="134007" y="2364948"/>
                  </a:lnTo>
                  <a:cubicBezTo>
                    <a:pt x="131379" y="2383341"/>
                    <a:pt x="129768" y="2401908"/>
                    <a:pt x="126124" y="2420127"/>
                  </a:cubicBezTo>
                  <a:cubicBezTo>
                    <a:pt x="124494" y="2428275"/>
                    <a:pt x="120256" y="2435714"/>
                    <a:pt x="118241" y="2443775"/>
                  </a:cubicBezTo>
                  <a:cubicBezTo>
                    <a:pt x="114991" y="2456773"/>
                    <a:pt x="113608" y="2470191"/>
                    <a:pt x="110358" y="2483189"/>
                  </a:cubicBezTo>
                  <a:cubicBezTo>
                    <a:pt x="108343" y="2491250"/>
                    <a:pt x="104758" y="2498848"/>
                    <a:pt x="102475" y="2506837"/>
                  </a:cubicBezTo>
                  <a:cubicBezTo>
                    <a:pt x="99499" y="2517254"/>
                    <a:pt x="97706" y="2527991"/>
                    <a:pt x="94593" y="2538368"/>
                  </a:cubicBezTo>
                  <a:cubicBezTo>
                    <a:pt x="89818" y="2554286"/>
                    <a:pt x="84082" y="2569899"/>
                    <a:pt x="78827" y="2585665"/>
                  </a:cubicBezTo>
                  <a:lnTo>
                    <a:pt x="63062" y="2632961"/>
                  </a:lnTo>
                  <a:lnTo>
                    <a:pt x="55179" y="2656610"/>
                  </a:lnTo>
                  <a:cubicBezTo>
                    <a:pt x="52551" y="2664493"/>
                    <a:pt x="48926" y="2672110"/>
                    <a:pt x="47296" y="2680258"/>
                  </a:cubicBezTo>
                  <a:cubicBezTo>
                    <a:pt x="44668" y="2693396"/>
                    <a:pt x="42662" y="2706674"/>
                    <a:pt x="39413" y="2719672"/>
                  </a:cubicBezTo>
                  <a:cubicBezTo>
                    <a:pt x="37398" y="2727733"/>
                    <a:pt x="33546" y="2735259"/>
                    <a:pt x="31531" y="2743320"/>
                  </a:cubicBezTo>
                  <a:cubicBezTo>
                    <a:pt x="28282" y="2756318"/>
                    <a:pt x="27173" y="2769808"/>
                    <a:pt x="23648" y="2782734"/>
                  </a:cubicBezTo>
                  <a:cubicBezTo>
                    <a:pt x="19275" y="2798767"/>
                    <a:pt x="13137" y="2814265"/>
                    <a:pt x="7882" y="2830030"/>
                  </a:cubicBezTo>
                  <a:lnTo>
                    <a:pt x="0" y="2853679"/>
                  </a:lnTo>
                  <a:cubicBezTo>
                    <a:pt x="2627" y="2869444"/>
                    <a:pt x="-48" y="2887098"/>
                    <a:pt x="7882" y="2900975"/>
                  </a:cubicBezTo>
                  <a:cubicBezTo>
                    <a:pt x="12005" y="2908190"/>
                    <a:pt x="23222" y="2908858"/>
                    <a:pt x="31531" y="2908858"/>
                  </a:cubicBezTo>
                  <a:cubicBezTo>
                    <a:pt x="47848" y="2908858"/>
                    <a:pt x="66871" y="2893180"/>
                    <a:pt x="78827" y="2885210"/>
                  </a:cubicBezTo>
                  <a:cubicBezTo>
                    <a:pt x="84082" y="2877327"/>
                    <a:pt x="86559" y="2866582"/>
                    <a:pt x="94593" y="2861561"/>
                  </a:cubicBezTo>
                  <a:cubicBezTo>
                    <a:pt x="108685" y="2852753"/>
                    <a:pt x="125767" y="2849827"/>
                    <a:pt x="141889" y="2845796"/>
                  </a:cubicBezTo>
                  <a:cubicBezTo>
                    <a:pt x="152399" y="2843168"/>
                    <a:pt x="162844" y="2840263"/>
                    <a:pt x="173420" y="2837913"/>
                  </a:cubicBezTo>
                  <a:cubicBezTo>
                    <a:pt x="186499" y="2835006"/>
                    <a:pt x="199836" y="2833279"/>
                    <a:pt x="212834" y="2830030"/>
                  </a:cubicBezTo>
                  <a:cubicBezTo>
                    <a:pt x="220895" y="2828015"/>
                    <a:pt x="228599" y="2824775"/>
                    <a:pt x="236482" y="2822148"/>
                  </a:cubicBezTo>
                  <a:lnTo>
                    <a:pt x="307427" y="2774851"/>
                  </a:lnTo>
                  <a:lnTo>
                    <a:pt x="331075" y="2759086"/>
                  </a:lnTo>
                  <a:cubicBezTo>
                    <a:pt x="341586" y="2743320"/>
                    <a:pt x="360722" y="2730643"/>
                    <a:pt x="362607" y="2711789"/>
                  </a:cubicBezTo>
                  <a:cubicBezTo>
                    <a:pt x="365234" y="2685513"/>
                    <a:pt x="366755" y="2659103"/>
                    <a:pt x="370489" y="2632961"/>
                  </a:cubicBezTo>
                  <a:cubicBezTo>
                    <a:pt x="372021" y="2622236"/>
                    <a:pt x="376434" y="2612089"/>
                    <a:pt x="378372" y="2601430"/>
                  </a:cubicBezTo>
                  <a:cubicBezTo>
                    <a:pt x="381696" y="2583150"/>
                    <a:pt x="383627" y="2564644"/>
                    <a:pt x="386255" y="2546251"/>
                  </a:cubicBezTo>
                  <a:cubicBezTo>
                    <a:pt x="389792" y="2426010"/>
                    <a:pt x="373670" y="2323870"/>
                    <a:pt x="409903" y="2215175"/>
                  </a:cubicBezTo>
                  <a:cubicBezTo>
                    <a:pt x="437989" y="2130921"/>
                    <a:pt x="408019" y="2197328"/>
                    <a:pt x="449317" y="2144230"/>
                  </a:cubicBezTo>
                  <a:cubicBezTo>
                    <a:pt x="460950" y="2129274"/>
                    <a:pt x="480848" y="2096934"/>
                    <a:pt x="480848" y="2096934"/>
                  </a:cubicBezTo>
                  <a:cubicBezTo>
                    <a:pt x="491990" y="2041225"/>
                    <a:pt x="484494" y="2070230"/>
                    <a:pt x="504496" y="2010224"/>
                  </a:cubicBezTo>
                  <a:cubicBezTo>
                    <a:pt x="507124" y="2002341"/>
                    <a:pt x="507770" y="1993489"/>
                    <a:pt x="512379" y="1986575"/>
                  </a:cubicBezTo>
                  <a:cubicBezTo>
                    <a:pt x="517634" y="1978692"/>
                    <a:pt x="523907" y="1971401"/>
                    <a:pt x="528144" y="1962927"/>
                  </a:cubicBezTo>
                  <a:cubicBezTo>
                    <a:pt x="560779" y="1897658"/>
                    <a:pt x="506612" y="1983402"/>
                    <a:pt x="551793" y="1915630"/>
                  </a:cubicBezTo>
                  <a:cubicBezTo>
                    <a:pt x="554420" y="1902492"/>
                    <a:pt x="556769" y="1889296"/>
                    <a:pt x="559675" y="1876217"/>
                  </a:cubicBezTo>
                  <a:cubicBezTo>
                    <a:pt x="562025" y="1865641"/>
                    <a:pt x="567558" y="1855520"/>
                    <a:pt x="567558" y="1844686"/>
                  </a:cubicBezTo>
                  <a:cubicBezTo>
                    <a:pt x="567558" y="1812591"/>
                    <a:pt x="560283" y="1682792"/>
                    <a:pt x="551793" y="1631851"/>
                  </a:cubicBezTo>
                  <a:cubicBezTo>
                    <a:pt x="550427" y="1623655"/>
                    <a:pt x="546193" y="1616192"/>
                    <a:pt x="543910" y="1608203"/>
                  </a:cubicBezTo>
                  <a:cubicBezTo>
                    <a:pt x="540934" y="1597786"/>
                    <a:pt x="537808" y="1587358"/>
                    <a:pt x="536027" y="1576672"/>
                  </a:cubicBezTo>
                  <a:cubicBezTo>
                    <a:pt x="532544" y="1555776"/>
                    <a:pt x="531933" y="1534453"/>
                    <a:pt x="528144" y="1513610"/>
                  </a:cubicBezTo>
                  <a:cubicBezTo>
                    <a:pt x="526658" y="1505435"/>
                    <a:pt x="522545" y="1497951"/>
                    <a:pt x="520262" y="1489961"/>
                  </a:cubicBezTo>
                  <a:cubicBezTo>
                    <a:pt x="512839" y="1463980"/>
                    <a:pt x="509916" y="1446116"/>
                    <a:pt x="504496" y="1419017"/>
                  </a:cubicBezTo>
                  <a:cubicBezTo>
                    <a:pt x="507124" y="1369093"/>
                    <a:pt x="508686" y="1319101"/>
                    <a:pt x="512379" y="1269244"/>
                  </a:cubicBezTo>
                  <a:cubicBezTo>
                    <a:pt x="513675" y="1251750"/>
                    <a:pt x="525065" y="1171018"/>
                    <a:pt x="528144" y="1151003"/>
                  </a:cubicBezTo>
                  <a:cubicBezTo>
                    <a:pt x="530574" y="1135206"/>
                    <a:pt x="532150" y="1119212"/>
                    <a:pt x="536027" y="1103706"/>
                  </a:cubicBezTo>
                  <a:cubicBezTo>
                    <a:pt x="540058" y="1087584"/>
                    <a:pt x="551793" y="1056410"/>
                    <a:pt x="551793" y="1056410"/>
                  </a:cubicBezTo>
                  <a:cubicBezTo>
                    <a:pt x="562467" y="960332"/>
                    <a:pt x="564450" y="979589"/>
                    <a:pt x="551793" y="859341"/>
                  </a:cubicBezTo>
                  <a:cubicBezTo>
                    <a:pt x="550923" y="851077"/>
                    <a:pt x="548519" y="842606"/>
                    <a:pt x="543910" y="835692"/>
                  </a:cubicBezTo>
                  <a:cubicBezTo>
                    <a:pt x="537726" y="826416"/>
                    <a:pt x="528145" y="819927"/>
                    <a:pt x="520262" y="812044"/>
                  </a:cubicBezTo>
                  <a:cubicBezTo>
                    <a:pt x="512107" y="787579"/>
                    <a:pt x="511225" y="781218"/>
                    <a:pt x="496613" y="756865"/>
                  </a:cubicBezTo>
                  <a:cubicBezTo>
                    <a:pt x="486864" y="740617"/>
                    <a:pt x="475592" y="725334"/>
                    <a:pt x="465082" y="709568"/>
                  </a:cubicBezTo>
                  <a:cubicBezTo>
                    <a:pt x="459827" y="701685"/>
                    <a:pt x="457200" y="691175"/>
                    <a:pt x="449317" y="685920"/>
                  </a:cubicBezTo>
                  <a:lnTo>
                    <a:pt x="425669" y="670155"/>
                  </a:lnTo>
                  <a:cubicBezTo>
                    <a:pt x="386089" y="610785"/>
                    <a:pt x="432561" y="686237"/>
                    <a:pt x="402020" y="614975"/>
                  </a:cubicBezTo>
                  <a:cubicBezTo>
                    <a:pt x="391658" y="590798"/>
                    <a:pt x="379319" y="587734"/>
                    <a:pt x="362607" y="567679"/>
                  </a:cubicBezTo>
                  <a:cubicBezTo>
                    <a:pt x="356542" y="560401"/>
                    <a:pt x="350689" y="552688"/>
                    <a:pt x="346841" y="544030"/>
                  </a:cubicBezTo>
                  <a:cubicBezTo>
                    <a:pt x="329522" y="505063"/>
                    <a:pt x="341503" y="495804"/>
                    <a:pt x="307427" y="473086"/>
                  </a:cubicBezTo>
                  <a:cubicBezTo>
                    <a:pt x="300513" y="468477"/>
                    <a:pt x="291211" y="468919"/>
                    <a:pt x="283779" y="465203"/>
                  </a:cubicBezTo>
                  <a:cubicBezTo>
                    <a:pt x="222666" y="434645"/>
                    <a:pt x="295915" y="461363"/>
                    <a:pt x="236482" y="441555"/>
                  </a:cubicBezTo>
                  <a:cubicBezTo>
                    <a:pt x="225972" y="425789"/>
                    <a:pt x="209546" y="412640"/>
                    <a:pt x="204951" y="394258"/>
                  </a:cubicBezTo>
                  <a:cubicBezTo>
                    <a:pt x="194771" y="353536"/>
                    <a:pt x="203079" y="371741"/>
                    <a:pt x="181303" y="339079"/>
                  </a:cubicBezTo>
                  <a:cubicBezTo>
                    <a:pt x="165038" y="290284"/>
                    <a:pt x="153332" y="265116"/>
                    <a:pt x="181303" y="197189"/>
                  </a:cubicBezTo>
                  <a:cubicBezTo>
                    <a:pt x="187631" y="181822"/>
                    <a:pt x="228600" y="181424"/>
                    <a:pt x="228600" y="181424"/>
                  </a:cubicBezTo>
                  <a:cubicBezTo>
                    <a:pt x="263736" y="190207"/>
                    <a:pt x="292975" y="198503"/>
                    <a:pt x="299544" y="181424"/>
                  </a:cubicBezTo>
                  <a:close/>
                </a:path>
              </a:pathLst>
            </a:custGeom>
            <a:pattFill prst="wdDnDiag">
              <a:fgClr>
                <a:srgbClr val="006EAA"/>
              </a:fgClr>
              <a:bgClr>
                <a:schemeClr val="bg1"/>
              </a:bgClr>
            </a:patt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reihandform 12">
              <a:extLst>
                <a:ext uri="{FF2B5EF4-FFF2-40B4-BE49-F238E27FC236}">
                  <a16:creationId xmlns:a16="http://schemas.microsoft.com/office/drawing/2014/main" id="{80C160D8-BAAB-7DFA-8711-74764383C52D}"/>
                </a:ext>
              </a:extLst>
            </p:cNvPr>
            <p:cNvSpPr/>
            <p:nvPr/>
          </p:nvSpPr>
          <p:spPr>
            <a:xfrm>
              <a:off x="8854869" y="4605018"/>
              <a:ext cx="1040524" cy="1592317"/>
            </a:xfrm>
            <a:custGeom>
              <a:avLst/>
              <a:gdLst>
                <a:gd name="connsiteX0" fmla="*/ 969579 w 1040524"/>
                <a:gd name="connsiteY0" fmla="*/ 1592317 h 1592317"/>
                <a:gd name="connsiteX1" fmla="*/ 938048 w 1040524"/>
                <a:gd name="connsiteY1" fmla="*/ 1489842 h 1592317"/>
                <a:gd name="connsiteX2" fmla="*/ 977462 w 1040524"/>
                <a:gd name="connsiteY2" fmla="*/ 1458310 h 1592317"/>
                <a:gd name="connsiteX3" fmla="*/ 1024758 w 1040524"/>
                <a:gd name="connsiteY3" fmla="*/ 1426779 h 1592317"/>
                <a:gd name="connsiteX4" fmla="*/ 1040524 w 1040524"/>
                <a:gd name="connsiteY4" fmla="*/ 1403131 h 1592317"/>
                <a:gd name="connsiteX5" fmla="*/ 1001110 w 1040524"/>
                <a:gd name="connsiteY5" fmla="*/ 1340069 h 1592317"/>
                <a:gd name="connsiteX6" fmla="*/ 969579 w 1040524"/>
                <a:gd name="connsiteY6" fmla="*/ 1292773 h 1592317"/>
                <a:gd name="connsiteX7" fmla="*/ 922282 w 1040524"/>
                <a:gd name="connsiteY7" fmla="*/ 1261242 h 1592317"/>
                <a:gd name="connsiteX8" fmla="*/ 898634 w 1040524"/>
                <a:gd name="connsiteY8" fmla="*/ 1213945 h 1592317"/>
                <a:gd name="connsiteX9" fmla="*/ 882869 w 1040524"/>
                <a:gd name="connsiteY9" fmla="*/ 1190297 h 1592317"/>
                <a:gd name="connsiteX10" fmla="*/ 867103 w 1040524"/>
                <a:gd name="connsiteY10" fmla="*/ 1143000 h 1592317"/>
                <a:gd name="connsiteX11" fmla="*/ 851338 w 1040524"/>
                <a:gd name="connsiteY11" fmla="*/ 1095704 h 1592317"/>
                <a:gd name="connsiteX12" fmla="*/ 843455 w 1040524"/>
                <a:gd name="connsiteY12" fmla="*/ 1072055 h 1592317"/>
                <a:gd name="connsiteX13" fmla="*/ 835572 w 1040524"/>
                <a:gd name="connsiteY13" fmla="*/ 1040524 h 1592317"/>
                <a:gd name="connsiteX14" fmla="*/ 819807 w 1040524"/>
                <a:gd name="connsiteY14" fmla="*/ 993228 h 1592317"/>
                <a:gd name="connsiteX15" fmla="*/ 811924 w 1040524"/>
                <a:gd name="connsiteY15" fmla="*/ 961697 h 1592317"/>
                <a:gd name="connsiteX16" fmla="*/ 764627 w 1040524"/>
                <a:gd name="connsiteY16" fmla="*/ 890752 h 1592317"/>
                <a:gd name="connsiteX17" fmla="*/ 748862 w 1040524"/>
                <a:gd name="connsiteY17" fmla="*/ 867104 h 1592317"/>
                <a:gd name="connsiteX18" fmla="*/ 725213 w 1040524"/>
                <a:gd name="connsiteY18" fmla="*/ 819807 h 1592317"/>
                <a:gd name="connsiteX19" fmla="*/ 709448 w 1040524"/>
                <a:gd name="connsiteY19" fmla="*/ 772510 h 1592317"/>
                <a:gd name="connsiteX20" fmla="*/ 701565 w 1040524"/>
                <a:gd name="connsiteY20" fmla="*/ 748862 h 1592317"/>
                <a:gd name="connsiteX21" fmla="*/ 670034 w 1040524"/>
                <a:gd name="connsiteY21" fmla="*/ 701566 h 1592317"/>
                <a:gd name="connsiteX22" fmla="*/ 646386 w 1040524"/>
                <a:gd name="connsiteY22" fmla="*/ 677917 h 1592317"/>
                <a:gd name="connsiteX23" fmla="*/ 630620 w 1040524"/>
                <a:gd name="connsiteY23" fmla="*/ 646386 h 1592317"/>
                <a:gd name="connsiteX24" fmla="*/ 614855 w 1040524"/>
                <a:gd name="connsiteY24" fmla="*/ 622738 h 1592317"/>
                <a:gd name="connsiteX25" fmla="*/ 606972 w 1040524"/>
                <a:gd name="connsiteY25" fmla="*/ 599090 h 1592317"/>
                <a:gd name="connsiteX26" fmla="*/ 575441 w 1040524"/>
                <a:gd name="connsiteY26" fmla="*/ 551793 h 1592317"/>
                <a:gd name="connsiteX27" fmla="*/ 543910 w 1040524"/>
                <a:gd name="connsiteY27" fmla="*/ 496614 h 1592317"/>
                <a:gd name="connsiteX28" fmla="*/ 520262 w 1040524"/>
                <a:gd name="connsiteY28" fmla="*/ 449317 h 1592317"/>
                <a:gd name="connsiteX29" fmla="*/ 504496 w 1040524"/>
                <a:gd name="connsiteY29" fmla="*/ 394138 h 1592317"/>
                <a:gd name="connsiteX30" fmla="*/ 496613 w 1040524"/>
                <a:gd name="connsiteY30" fmla="*/ 370490 h 1592317"/>
                <a:gd name="connsiteX31" fmla="*/ 465082 w 1040524"/>
                <a:gd name="connsiteY31" fmla="*/ 323193 h 1592317"/>
                <a:gd name="connsiteX32" fmla="*/ 449317 w 1040524"/>
                <a:gd name="connsiteY32" fmla="*/ 275897 h 1592317"/>
                <a:gd name="connsiteX33" fmla="*/ 441434 w 1040524"/>
                <a:gd name="connsiteY33" fmla="*/ 252248 h 1592317"/>
                <a:gd name="connsiteX34" fmla="*/ 425669 w 1040524"/>
                <a:gd name="connsiteY34" fmla="*/ 228600 h 1592317"/>
                <a:gd name="connsiteX35" fmla="*/ 394138 w 1040524"/>
                <a:gd name="connsiteY35" fmla="*/ 149773 h 1592317"/>
                <a:gd name="connsiteX36" fmla="*/ 378372 w 1040524"/>
                <a:gd name="connsiteY36" fmla="*/ 126124 h 1592317"/>
                <a:gd name="connsiteX37" fmla="*/ 331076 w 1040524"/>
                <a:gd name="connsiteY37" fmla="*/ 94593 h 1592317"/>
                <a:gd name="connsiteX38" fmla="*/ 268013 w 1040524"/>
                <a:gd name="connsiteY38" fmla="*/ 78828 h 1592317"/>
                <a:gd name="connsiteX39" fmla="*/ 220717 w 1040524"/>
                <a:gd name="connsiteY39" fmla="*/ 47297 h 1592317"/>
                <a:gd name="connsiteX40" fmla="*/ 197069 w 1040524"/>
                <a:gd name="connsiteY40" fmla="*/ 31531 h 1592317"/>
                <a:gd name="connsiteX41" fmla="*/ 149772 w 1040524"/>
                <a:gd name="connsiteY41" fmla="*/ 15766 h 1592317"/>
                <a:gd name="connsiteX42" fmla="*/ 126124 w 1040524"/>
                <a:gd name="connsiteY42" fmla="*/ 7883 h 1592317"/>
                <a:gd name="connsiteX43" fmla="*/ 102476 w 1040524"/>
                <a:gd name="connsiteY43" fmla="*/ 0 h 1592317"/>
                <a:gd name="connsiteX44" fmla="*/ 7882 w 1040524"/>
                <a:gd name="connsiteY44" fmla="*/ 23648 h 1592317"/>
                <a:gd name="connsiteX45" fmla="*/ 0 w 1040524"/>
                <a:gd name="connsiteY45" fmla="*/ 47297 h 1592317"/>
                <a:gd name="connsiteX46" fmla="*/ 31531 w 1040524"/>
                <a:gd name="connsiteY46" fmla="*/ 94593 h 1592317"/>
                <a:gd name="connsiteX47" fmla="*/ 126124 w 1040524"/>
                <a:gd name="connsiteY47" fmla="*/ 118242 h 1592317"/>
                <a:gd name="connsiteX48" fmla="*/ 157655 w 1040524"/>
                <a:gd name="connsiteY48" fmla="*/ 126124 h 1592317"/>
                <a:gd name="connsiteX49" fmla="*/ 204951 w 1040524"/>
                <a:gd name="connsiteY49" fmla="*/ 141890 h 1592317"/>
                <a:gd name="connsiteX50" fmla="*/ 228600 w 1040524"/>
                <a:gd name="connsiteY50" fmla="*/ 149773 h 1592317"/>
                <a:gd name="connsiteX51" fmla="*/ 252248 w 1040524"/>
                <a:gd name="connsiteY51" fmla="*/ 157655 h 1592317"/>
                <a:gd name="connsiteX52" fmla="*/ 331076 w 1040524"/>
                <a:gd name="connsiteY52" fmla="*/ 236483 h 1592317"/>
                <a:gd name="connsiteX53" fmla="*/ 346841 w 1040524"/>
                <a:gd name="connsiteY53" fmla="*/ 260131 h 1592317"/>
                <a:gd name="connsiteX54" fmla="*/ 354724 w 1040524"/>
                <a:gd name="connsiteY54" fmla="*/ 283779 h 1592317"/>
                <a:gd name="connsiteX55" fmla="*/ 386255 w 1040524"/>
                <a:gd name="connsiteY55" fmla="*/ 331076 h 1592317"/>
                <a:gd name="connsiteX56" fmla="*/ 394138 w 1040524"/>
                <a:gd name="connsiteY56" fmla="*/ 362607 h 1592317"/>
                <a:gd name="connsiteX57" fmla="*/ 409903 w 1040524"/>
                <a:gd name="connsiteY57" fmla="*/ 409904 h 1592317"/>
                <a:gd name="connsiteX58" fmla="*/ 417786 w 1040524"/>
                <a:gd name="connsiteY58" fmla="*/ 433552 h 1592317"/>
                <a:gd name="connsiteX59" fmla="*/ 441434 w 1040524"/>
                <a:gd name="connsiteY59" fmla="*/ 520262 h 1592317"/>
                <a:gd name="connsiteX60" fmla="*/ 457200 w 1040524"/>
                <a:gd name="connsiteY60" fmla="*/ 599090 h 1592317"/>
                <a:gd name="connsiteX61" fmla="*/ 472965 w 1040524"/>
                <a:gd name="connsiteY61" fmla="*/ 646386 h 1592317"/>
                <a:gd name="connsiteX62" fmla="*/ 488731 w 1040524"/>
                <a:gd name="connsiteY62" fmla="*/ 693683 h 1592317"/>
                <a:gd name="connsiteX63" fmla="*/ 496613 w 1040524"/>
                <a:gd name="connsiteY63" fmla="*/ 717331 h 1592317"/>
                <a:gd name="connsiteX64" fmla="*/ 520262 w 1040524"/>
                <a:gd name="connsiteY64" fmla="*/ 804042 h 1592317"/>
                <a:gd name="connsiteX65" fmla="*/ 528145 w 1040524"/>
                <a:gd name="connsiteY65" fmla="*/ 827690 h 1592317"/>
                <a:gd name="connsiteX66" fmla="*/ 536027 w 1040524"/>
                <a:gd name="connsiteY66" fmla="*/ 851338 h 1592317"/>
                <a:gd name="connsiteX67" fmla="*/ 551793 w 1040524"/>
                <a:gd name="connsiteY67" fmla="*/ 874986 h 1592317"/>
                <a:gd name="connsiteX68" fmla="*/ 575441 w 1040524"/>
                <a:gd name="connsiteY68" fmla="*/ 922283 h 1592317"/>
                <a:gd name="connsiteX69" fmla="*/ 591207 w 1040524"/>
                <a:gd name="connsiteY69" fmla="*/ 969579 h 1592317"/>
                <a:gd name="connsiteX70" fmla="*/ 599089 w 1040524"/>
                <a:gd name="connsiteY70" fmla="*/ 993228 h 1592317"/>
                <a:gd name="connsiteX71" fmla="*/ 606972 w 1040524"/>
                <a:gd name="connsiteY71" fmla="*/ 1016876 h 1592317"/>
                <a:gd name="connsiteX72" fmla="*/ 614855 w 1040524"/>
                <a:gd name="connsiteY72" fmla="*/ 1056290 h 1592317"/>
                <a:gd name="connsiteX73" fmla="*/ 630620 w 1040524"/>
                <a:gd name="connsiteY73" fmla="*/ 1103586 h 1592317"/>
                <a:gd name="connsiteX74" fmla="*/ 638503 w 1040524"/>
                <a:gd name="connsiteY74" fmla="*/ 1127235 h 1592317"/>
                <a:gd name="connsiteX75" fmla="*/ 654269 w 1040524"/>
                <a:gd name="connsiteY75" fmla="*/ 1190297 h 1592317"/>
                <a:gd name="connsiteX76" fmla="*/ 685800 w 1040524"/>
                <a:gd name="connsiteY76" fmla="*/ 1245476 h 1592317"/>
                <a:gd name="connsiteX77" fmla="*/ 717331 w 1040524"/>
                <a:gd name="connsiteY77" fmla="*/ 1316421 h 1592317"/>
                <a:gd name="connsiteX78" fmla="*/ 733096 w 1040524"/>
                <a:gd name="connsiteY78" fmla="*/ 1363717 h 1592317"/>
                <a:gd name="connsiteX79" fmla="*/ 740979 w 1040524"/>
                <a:gd name="connsiteY79" fmla="*/ 1387366 h 1592317"/>
                <a:gd name="connsiteX80" fmla="*/ 756745 w 1040524"/>
                <a:gd name="connsiteY80" fmla="*/ 1411014 h 1592317"/>
                <a:gd name="connsiteX81" fmla="*/ 772510 w 1040524"/>
                <a:gd name="connsiteY81" fmla="*/ 1458310 h 1592317"/>
                <a:gd name="connsiteX82" fmla="*/ 851338 w 1040524"/>
                <a:gd name="connsiteY82" fmla="*/ 1552904 h 1592317"/>
                <a:gd name="connsiteX83" fmla="*/ 898634 w 1040524"/>
                <a:gd name="connsiteY83" fmla="*/ 1584435 h 1592317"/>
                <a:gd name="connsiteX84" fmla="*/ 969579 w 1040524"/>
                <a:gd name="connsiteY84" fmla="*/ 1592317 h 159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40524" h="1592317">
                  <a:moveTo>
                    <a:pt x="969579" y="1592317"/>
                  </a:moveTo>
                  <a:cubicBezTo>
                    <a:pt x="932058" y="1539789"/>
                    <a:pt x="918541" y="1548363"/>
                    <a:pt x="938048" y="1489842"/>
                  </a:cubicBezTo>
                  <a:cubicBezTo>
                    <a:pt x="949303" y="1456076"/>
                    <a:pt x="952823" y="1471998"/>
                    <a:pt x="977462" y="1458310"/>
                  </a:cubicBezTo>
                  <a:cubicBezTo>
                    <a:pt x="994025" y="1449108"/>
                    <a:pt x="1024758" y="1426779"/>
                    <a:pt x="1024758" y="1426779"/>
                  </a:cubicBezTo>
                  <a:cubicBezTo>
                    <a:pt x="1030013" y="1418896"/>
                    <a:pt x="1040524" y="1412605"/>
                    <a:pt x="1040524" y="1403131"/>
                  </a:cubicBezTo>
                  <a:cubicBezTo>
                    <a:pt x="1040524" y="1359356"/>
                    <a:pt x="1027889" y="1357922"/>
                    <a:pt x="1001110" y="1340069"/>
                  </a:cubicBezTo>
                  <a:cubicBezTo>
                    <a:pt x="990600" y="1324304"/>
                    <a:pt x="985344" y="1303283"/>
                    <a:pt x="969579" y="1292773"/>
                  </a:cubicBezTo>
                  <a:lnTo>
                    <a:pt x="922282" y="1261242"/>
                  </a:lnTo>
                  <a:cubicBezTo>
                    <a:pt x="914399" y="1245476"/>
                    <a:pt x="907194" y="1229353"/>
                    <a:pt x="898634" y="1213945"/>
                  </a:cubicBezTo>
                  <a:cubicBezTo>
                    <a:pt x="894033" y="1205663"/>
                    <a:pt x="886717" y="1198954"/>
                    <a:pt x="882869" y="1190297"/>
                  </a:cubicBezTo>
                  <a:cubicBezTo>
                    <a:pt x="876120" y="1175111"/>
                    <a:pt x="872358" y="1158766"/>
                    <a:pt x="867103" y="1143000"/>
                  </a:cubicBezTo>
                  <a:lnTo>
                    <a:pt x="851338" y="1095704"/>
                  </a:lnTo>
                  <a:cubicBezTo>
                    <a:pt x="848710" y="1087821"/>
                    <a:pt x="845470" y="1080116"/>
                    <a:pt x="843455" y="1072055"/>
                  </a:cubicBezTo>
                  <a:cubicBezTo>
                    <a:pt x="840827" y="1061545"/>
                    <a:pt x="838685" y="1050901"/>
                    <a:pt x="835572" y="1040524"/>
                  </a:cubicBezTo>
                  <a:cubicBezTo>
                    <a:pt x="830797" y="1024607"/>
                    <a:pt x="823838" y="1009350"/>
                    <a:pt x="819807" y="993228"/>
                  </a:cubicBezTo>
                  <a:cubicBezTo>
                    <a:pt x="817179" y="982718"/>
                    <a:pt x="816769" y="971387"/>
                    <a:pt x="811924" y="961697"/>
                  </a:cubicBezTo>
                  <a:cubicBezTo>
                    <a:pt x="811917" y="961682"/>
                    <a:pt x="772514" y="902583"/>
                    <a:pt x="764627" y="890752"/>
                  </a:cubicBezTo>
                  <a:cubicBezTo>
                    <a:pt x="759372" y="882869"/>
                    <a:pt x="751858" y="876092"/>
                    <a:pt x="748862" y="867104"/>
                  </a:cubicBezTo>
                  <a:cubicBezTo>
                    <a:pt x="737983" y="834467"/>
                    <a:pt x="745588" y="850369"/>
                    <a:pt x="725213" y="819807"/>
                  </a:cubicBezTo>
                  <a:lnTo>
                    <a:pt x="709448" y="772510"/>
                  </a:lnTo>
                  <a:cubicBezTo>
                    <a:pt x="706820" y="764627"/>
                    <a:pt x="706174" y="755776"/>
                    <a:pt x="701565" y="748862"/>
                  </a:cubicBezTo>
                  <a:cubicBezTo>
                    <a:pt x="691055" y="733097"/>
                    <a:pt x="683432" y="714964"/>
                    <a:pt x="670034" y="701566"/>
                  </a:cubicBezTo>
                  <a:cubicBezTo>
                    <a:pt x="662151" y="693683"/>
                    <a:pt x="652866" y="686989"/>
                    <a:pt x="646386" y="677917"/>
                  </a:cubicBezTo>
                  <a:cubicBezTo>
                    <a:pt x="639556" y="668355"/>
                    <a:pt x="636450" y="656589"/>
                    <a:pt x="630620" y="646386"/>
                  </a:cubicBezTo>
                  <a:cubicBezTo>
                    <a:pt x="625920" y="638161"/>
                    <a:pt x="619092" y="631212"/>
                    <a:pt x="614855" y="622738"/>
                  </a:cubicBezTo>
                  <a:cubicBezTo>
                    <a:pt x="611139" y="615306"/>
                    <a:pt x="611007" y="606353"/>
                    <a:pt x="606972" y="599090"/>
                  </a:cubicBezTo>
                  <a:cubicBezTo>
                    <a:pt x="597770" y="582527"/>
                    <a:pt x="581433" y="569768"/>
                    <a:pt x="575441" y="551793"/>
                  </a:cubicBezTo>
                  <a:cubicBezTo>
                    <a:pt x="563403" y="515681"/>
                    <a:pt x="572543" y="534792"/>
                    <a:pt x="543910" y="496614"/>
                  </a:cubicBezTo>
                  <a:cubicBezTo>
                    <a:pt x="524096" y="437175"/>
                    <a:pt x="550823" y="510441"/>
                    <a:pt x="520262" y="449317"/>
                  </a:cubicBezTo>
                  <a:cubicBezTo>
                    <a:pt x="513961" y="436715"/>
                    <a:pt x="507864" y="405927"/>
                    <a:pt x="504496" y="394138"/>
                  </a:cubicBezTo>
                  <a:cubicBezTo>
                    <a:pt x="502213" y="386149"/>
                    <a:pt x="500648" y="377753"/>
                    <a:pt x="496613" y="370490"/>
                  </a:cubicBezTo>
                  <a:cubicBezTo>
                    <a:pt x="487411" y="353927"/>
                    <a:pt x="465082" y="323193"/>
                    <a:pt x="465082" y="323193"/>
                  </a:cubicBezTo>
                  <a:lnTo>
                    <a:pt x="449317" y="275897"/>
                  </a:lnTo>
                  <a:cubicBezTo>
                    <a:pt x="446689" y="268014"/>
                    <a:pt x="446043" y="259162"/>
                    <a:pt x="441434" y="252248"/>
                  </a:cubicBezTo>
                  <a:cubicBezTo>
                    <a:pt x="436179" y="244365"/>
                    <a:pt x="429517" y="237257"/>
                    <a:pt x="425669" y="228600"/>
                  </a:cubicBezTo>
                  <a:cubicBezTo>
                    <a:pt x="393372" y="155932"/>
                    <a:pt x="426396" y="206226"/>
                    <a:pt x="394138" y="149773"/>
                  </a:cubicBezTo>
                  <a:cubicBezTo>
                    <a:pt x="389438" y="141547"/>
                    <a:pt x="385502" y="132363"/>
                    <a:pt x="378372" y="126124"/>
                  </a:cubicBezTo>
                  <a:cubicBezTo>
                    <a:pt x="364113" y="113647"/>
                    <a:pt x="349458" y="99188"/>
                    <a:pt x="331076" y="94593"/>
                  </a:cubicBezTo>
                  <a:lnTo>
                    <a:pt x="268013" y="78828"/>
                  </a:lnTo>
                  <a:lnTo>
                    <a:pt x="220717" y="47297"/>
                  </a:lnTo>
                  <a:cubicBezTo>
                    <a:pt x="212834" y="42042"/>
                    <a:pt x="206057" y="34527"/>
                    <a:pt x="197069" y="31531"/>
                  </a:cubicBezTo>
                  <a:lnTo>
                    <a:pt x="149772" y="15766"/>
                  </a:lnTo>
                  <a:lnTo>
                    <a:pt x="126124" y="7883"/>
                  </a:lnTo>
                  <a:lnTo>
                    <a:pt x="102476" y="0"/>
                  </a:lnTo>
                  <a:cubicBezTo>
                    <a:pt x="40016" y="20820"/>
                    <a:pt x="71571" y="13034"/>
                    <a:pt x="7882" y="23648"/>
                  </a:cubicBezTo>
                  <a:cubicBezTo>
                    <a:pt x="5255" y="31531"/>
                    <a:pt x="0" y="38988"/>
                    <a:pt x="0" y="47297"/>
                  </a:cubicBezTo>
                  <a:cubicBezTo>
                    <a:pt x="0" y="75196"/>
                    <a:pt x="7770" y="84032"/>
                    <a:pt x="31531" y="94593"/>
                  </a:cubicBezTo>
                  <a:cubicBezTo>
                    <a:pt x="74631" y="113748"/>
                    <a:pt x="81054" y="109228"/>
                    <a:pt x="126124" y="118242"/>
                  </a:cubicBezTo>
                  <a:cubicBezTo>
                    <a:pt x="136747" y="120367"/>
                    <a:pt x="147278" y="123011"/>
                    <a:pt x="157655" y="126124"/>
                  </a:cubicBezTo>
                  <a:cubicBezTo>
                    <a:pt x="173572" y="130899"/>
                    <a:pt x="189186" y="136635"/>
                    <a:pt x="204951" y="141890"/>
                  </a:cubicBezTo>
                  <a:lnTo>
                    <a:pt x="228600" y="149773"/>
                  </a:lnTo>
                  <a:lnTo>
                    <a:pt x="252248" y="157655"/>
                  </a:lnTo>
                  <a:cubicBezTo>
                    <a:pt x="315310" y="199696"/>
                    <a:pt x="289035" y="173421"/>
                    <a:pt x="331076" y="236483"/>
                  </a:cubicBezTo>
                  <a:cubicBezTo>
                    <a:pt x="336331" y="244366"/>
                    <a:pt x="343845" y="251143"/>
                    <a:pt x="346841" y="260131"/>
                  </a:cubicBezTo>
                  <a:cubicBezTo>
                    <a:pt x="349469" y="268014"/>
                    <a:pt x="350689" y="276516"/>
                    <a:pt x="354724" y="283779"/>
                  </a:cubicBezTo>
                  <a:cubicBezTo>
                    <a:pt x="363926" y="300342"/>
                    <a:pt x="386255" y="331076"/>
                    <a:pt x="386255" y="331076"/>
                  </a:cubicBezTo>
                  <a:cubicBezTo>
                    <a:pt x="388883" y="341586"/>
                    <a:pt x="391025" y="352230"/>
                    <a:pt x="394138" y="362607"/>
                  </a:cubicBezTo>
                  <a:cubicBezTo>
                    <a:pt x="398913" y="378525"/>
                    <a:pt x="404648" y="394138"/>
                    <a:pt x="409903" y="409904"/>
                  </a:cubicBezTo>
                  <a:cubicBezTo>
                    <a:pt x="412531" y="417787"/>
                    <a:pt x="415771" y="425491"/>
                    <a:pt x="417786" y="433552"/>
                  </a:cubicBezTo>
                  <a:cubicBezTo>
                    <a:pt x="435566" y="504675"/>
                    <a:pt x="426699" y="476058"/>
                    <a:pt x="441434" y="520262"/>
                  </a:cubicBezTo>
                  <a:cubicBezTo>
                    <a:pt x="446762" y="552227"/>
                    <a:pt x="448380" y="569689"/>
                    <a:pt x="457200" y="599090"/>
                  </a:cubicBezTo>
                  <a:cubicBezTo>
                    <a:pt x="461975" y="615007"/>
                    <a:pt x="467710" y="630621"/>
                    <a:pt x="472965" y="646386"/>
                  </a:cubicBezTo>
                  <a:lnTo>
                    <a:pt x="488731" y="693683"/>
                  </a:lnTo>
                  <a:cubicBezTo>
                    <a:pt x="491358" y="701566"/>
                    <a:pt x="494983" y="709183"/>
                    <a:pt x="496613" y="717331"/>
                  </a:cubicBezTo>
                  <a:cubicBezTo>
                    <a:pt x="507755" y="773040"/>
                    <a:pt x="500259" y="744035"/>
                    <a:pt x="520262" y="804042"/>
                  </a:cubicBezTo>
                  <a:lnTo>
                    <a:pt x="528145" y="827690"/>
                  </a:lnTo>
                  <a:cubicBezTo>
                    <a:pt x="530772" y="835573"/>
                    <a:pt x="531418" y="844425"/>
                    <a:pt x="536027" y="851338"/>
                  </a:cubicBezTo>
                  <a:lnTo>
                    <a:pt x="551793" y="874986"/>
                  </a:lnTo>
                  <a:cubicBezTo>
                    <a:pt x="580540" y="961227"/>
                    <a:pt x="534695" y="830605"/>
                    <a:pt x="575441" y="922283"/>
                  </a:cubicBezTo>
                  <a:cubicBezTo>
                    <a:pt x="582190" y="937469"/>
                    <a:pt x="585952" y="953814"/>
                    <a:pt x="591207" y="969579"/>
                  </a:cubicBezTo>
                  <a:lnTo>
                    <a:pt x="599089" y="993228"/>
                  </a:lnTo>
                  <a:cubicBezTo>
                    <a:pt x="601716" y="1001111"/>
                    <a:pt x="605342" y="1008728"/>
                    <a:pt x="606972" y="1016876"/>
                  </a:cubicBezTo>
                  <a:cubicBezTo>
                    <a:pt x="609600" y="1030014"/>
                    <a:pt x="611330" y="1043364"/>
                    <a:pt x="614855" y="1056290"/>
                  </a:cubicBezTo>
                  <a:cubicBezTo>
                    <a:pt x="619227" y="1072323"/>
                    <a:pt x="625365" y="1087821"/>
                    <a:pt x="630620" y="1103586"/>
                  </a:cubicBezTo>
                  <a:cubicBezTo>
                    <a:pt x="633248" y="1111469"/>
                    <a:pt x="636873" y="1119087"/>
                    <a:pt x="638503" y="1127235"/>
                  </a:cubicBezTo>
                  <a:cubicBezTo>
                    <a:pt x="643130" y="1150369"/>
                    <a:pt x="645179" y="1169087"/>
                    <a:pt x="654269" y="1190297"/>
                  </a:cubicBezTo>
                  <a:cubicBezTo>
                    <a:pt x="666271" y="1218303"/>
                    <a:pt x="669965" y="1221724"/>
                    <a:pt x="685800" y="1245476"/>
                  </a:cubicBezTo>
                  <a:cubicBezTo>
                    <a:pt x="704561" y="1301761"/>
                    <a:pt x="692346" y="1278946"/>
                    <a:pt x="717331" y="1316421"/>
                  </a:cubicBezTo>
                  <a:lnTo>
                    <a:pt x="733096" y="1363717"/>
                  </a:lnTo>
                  <a:cubicBezTo>
                    <a:pt x="735724" y="1371600"/>
                    <a:pt x="736370" y="1380452"/>
                    <a:pt x="740979" y="1387366"/>
                  </a:cubicBezTo>
                  <a:lnTo>
                    <a:pt x="756745" y="1411014"/>
                  </a:lnTo>
                  <a:cubicBezTo>
                    <a:pt x="762000" y="1426779"/>
                    <a:pt x="763292" y="1444483"/>
                    <a:pt x="772510" y="1458310"/>
                  </a:cubicBezTo>
                  <a:cubicBezTo>
                    <a:pt x="795777" y="1493211"/>
                    <a:pt x="814920" y="1528625"/>
                    <a:pt x="851338" y="1552904"/>
                  </a:cubicBezTo>
                  <a:cubicBezTo>
                    <a:pt x="867103" y="1563414"/>
                    <a:pt x="880659" y="1578443"/>
                    <a:pt x="898634" y="1584435"/>
                  </a:cubicBezTo>
                  <a:lnTo>
                    <a:pt x="969579" y="1592317"/>
                  </a:lnTo>
                  <a:close/>
                </a:path>
              </a:pathLst>
            </a:custGeom>
            <a:pattFill prst="wdDnDiag">
              <a:fgClr>
                <a:srgbClr val="006EAA"/>
              </a:fgClr>
              <a:bgClr>
                <a:schemeClr val="bg1"/>
              </a:bgClr>
            </a:patt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4" name="Gruppieren 13">
            <a:extLst>
              <a:ext uri="{FF2B5EF4-FFF2-40B4-BE49-F238E27FC236}">
                <a16:creationId xmlns:a16="http://schemas.microsoft.com/office/drawing/2014/main" id="{49F10167-19FD-AA32-5288-B3A1B716F5EA}"/>
              </a:ext>
            </a:extLst>
          </p:cNvPr>
          <p:cNvGrpSpPr/>
          <p:nvPr/>
        </p:nvGrpSpPr>
        <p:grpSpPr>
          <a:xfrm>
            <a:off x="6291906" y="2416141"/>
            <a:ext cx="3941702" cy="2041634"/>
            <a:chOff x="6291906" y="2416141"/>
            <a:chExt cx="3941702" cy="2041634"/>
          </a:xfrm>
        </p:grpSpPr>
        <p:sp>
          <p:nvSpPr>
            <p:cNvPr id="15" name="Freihandform 14">
              <a:extLst>
                <a:ext uri="{FF2B5EF4-FFF2-40B4-BE49-F238E27FC236}">
                  <a16:creationId xmlns:a16="http://schemas.microsoft.com/office/drawing/2014/main" id="{E8A501BE-AEF6-C2EB-7DE2-A72536B2CD06}"/>
                </a:ext>
              </a:extLst>
            </p:cNvPr>
            <p:cNvSpPr/>
            <p:nvPr/>
          </p:nvSpPr>
          <p:spPr>
            <a:xfrm>
              <a:off x="6291906" y="3078292"/>
              <a:ext cx="1363721" cy="1174531"/>
            </a:xfrm>
            <a:custGeom>
              <a:avLst/>
              <a:gdLst>
                <a:gd name="connsiteX0" fmla="*/ 622738 w 1363721"/>
                <a:gd name="connsiteY0" fmla="*/ 1174531 h 1174531"/>
                <a:gd name="connsiteX1" fmla="*/ 677918 w 1363721"/>
                <a:gd name="connsiteY1" fmla="*/ 1095704 h 1174531"/>
                <a:gd name="connsiteX2" fmla="*/ 693683 w 1363721"/>
                <a:gd name="connsiteY2" fmla="*/ 1048407 h 1174531"/>
                <a:gd name="connsiteX3" fmla="*/ 701566 w 1363721"/>
                <a:gd name="connsiteY3" fmla="*/ 993228 h 1174531"/>
                <a:gd name="connsiteX4" fmla="*/ 709449 w 1363721"/>
                <a:gd name="connsiteY4" fmla="*/ 882869 h 1174531"/>
                <a:gd name="connsiteX5" fmla="*/ 717331 w 1363721"/>
                <a:gd name="connsiteY5" fmla="*/ 851338 h 1174531"/>
                <a:gd name="connsiteX6" fmla="*/ 748862 w 1363721"/>
                <a:gd name="connsiteY6" fmla="*/ 772511 h 1174531"/>
                <a:gd name="connsiteX7" fmla="*/ 811925 w 1363721"/>
                <a:gd name="connsiteY7" fmla="*/ 717331 h 1174531"/>
                <a:gd name="connsiteX8" fmla="*/ 859221 w 1363721"/>
                <a:gd name="connsiteY8" fmla="*/ 701566 h 1174531"/>
                <a:gd name="connsiteX9" fmla="*/ 938049 w 1363721"/>
                <a:gd name="connsiteY9" fmla="*/ 717331 h 1174531"/>
                <a:gd name="connsiteX10" fmla="*/ 961697 w 1363721"/>
                <a:gd name="connsiteY10" fmla="*/ 733097 h 1174531"/>
                <a:gd name="connsiteX11" fmla="*/ 985345 w 1363721"/>
                <a:gd name="connsiteY11" fmla="*/ 740980 h 1174531"/>
                <a:gd name="connsiteX12" fmla="*/ 1040525 w 1363721"/>
                <a:gd name="connsiteY12" fmla="*/ 764628 h 1174531"/>
                <a:gd name="connsiteX13" fmla="*/ 1119352 w 1363721"/>
                <a:gd name="connsiteY13" fmla="*/ 772511 h 1174531"/>
                <a:gd name="connsiteX14" fmla="*/ 1150883 w 1363721"/>
                <a:gd name="connsiteY14" fmla="*/ 780393 h 1174531"/>
                <a:gd name="connsiteX15" fmla="*/ 1261242 w 1363721"/>
                <a:gd name="connsiteY15" fmla="*/ 764628 h 1174531"/>
                <a:gd name="connsiteX16" fmla="*/ 1284890 w 1363721"/>
                <a:gd name="connsiteY16" fmla="*/ 748862 h 1174531"/>
                <a:gd name="connsiteX17" fmla="*/ 1300656 w 1363721"/>
                <a:gd name="connsiteY17" fmla="*/ 725214 h 1174531"/>
                <a:gd name="connsiteX18" fmla="*/ 1324304 w 1363721"/>
                <a:gd name="connsiteY18" fmla="*/ 709449 h 1174531"/>
                <a:gd name="connsiteX19" fmla="*/ 1363718 w 1363721"/>
                <a:gd name="connsiteY19" fmla="*/ 638504 h 1174531"/>
                <a:gd name="connsiteX20" fmla="*/ 1347952 w 1363721"/>
                <a:gd name="connsiteY20" fmla="*/ 488731 h 1174531"/>
                <a:gd name="connsiteX21" fmla="*/ 1300656 w 1363721"/>
                <a:gd name="connsiteY21" fmla="*/ 449317 h 1174531"/>
                <a:gd name="connsiteX22" fmla="*/ 1206062 w 1363721"/>
                <a:gd name="connsiteY22" fmla="*/ 409904 h 1174531"/>
                <a:gd name="connsiteX23" fmla="*/ 1032642 w 1363721"/>
                <a:gd name="connsiteY23" fmla="*/ 394138 h 1174531"/>
                <a:gd name="connsiteX24" fmla="*/ 914400 w 1363721"/>
                <a:gd name="connsiteY24" fmla="*/ 378373 h 1174531"/>
                <a:gd name="connsiteX25" fmla="*/ 843456 w 1363721"/>
                <a:gd name="connsiteY25" fmla="*/ 346842 h 1174531"/>
                <a:gd name="connsiteX26" fmla="*/ 819807 w 1363721"/>
                <a:gd name="connsiteY26" fmla="*/ 338959 h 1174531"/>
                <a:gd name="connsiteX27" fmla="*/ 804042 w 1363721"/>
                <a:gd name="connsiteY27" fmla="*/ 291662 h 1174531"/>
                <a:gd name="connsiteX28" fmla="*/ 788276 w 1363721"/>
                <a:gd name="connsiteY28" fmla="*/ 268014 h 1174531"/>
                <a:gd name="connsiteX29" fmla="*/ 772511 w 1363721"/>
                <a:gd name="connsiteY29" fmla="*/ 236483 h 1174531"/>
                <a:gd name="connsiteX30" fmla="*/ 756745 w 1363721"/>
                <a:gd name="connsiteY30" fmla="*/ 173421 h 1174531"/>
                <a:gd name="connsiteX31" fmla="*/ 740980 w 1363721"/>
                <a:gd name="connsiteY31" fmla="*/ 118242 h 1174531"/>
                <a:gd name="connsiteX32" fmla="*/ 709449 w 1363721"/>
                <a:gd name="connsiteY32" fmla="*/ 70945 h 1174531"/>
                <a:gd name="connsiteX33" fmla="*/ 685800 w 1363721"/>
                <a:gd name="connsiteY33" fmla="*/ 63062 h 1174531"/>
                <a:gd name="connsiteX34" fmla="*/ 654269 w 1363721"/>
                <a:gd name="connsiteY34" fmla="*/ 47297 h 1174531"/>
                <a:gd name="connsiteX35" fmla="*/ 599090 w 1363721"/>
                <a:gd name="connsiteY35" fmla="*/ 31531 h 1174531"/>
                <a:gd name="connsiteX36" fmla="*/ 512380 w 1363721"/>
                <a:gd name="connsiteY36" fmla="*/ 0 h 1174531"/>
                <a:gd name="connsiteX37" fmla="*/ 386256 w 1363721"/>
                <a:gd name="connsiteY37" fmla="*/ 23649 h 1174531"/>
                <a:gd name="connsiteX38" fmla="*/ 370490 w 1363721"/>
                <a:gd name="connsiteY38" fmla="*/ 47297 h 1174531"/>
                <a:gd name="connsiteX39" fmla="*/ 370490 w 1363721"/>
                <a:gd name="connsiteY39" fmla="*/ 204952 h 1174531"/>
                <a:gd name="connsiteX40" fmla="*/ 386256 w 1363721"/>
                <a:gd name="connsiteY40" fmla="*/ 260131 h 1174531"/>
                <a:gd name="connsiteX41" fmla="*/ 402021 w 1363721"/>
                <a:gd name="connsiteY41" fmla="*/ 291662 h 1174531"/>
                <a:gd name="connsiteX42" fmla="*/ 417787 w 1363721"/>
                <a:gd name="connsiteY42" fmla="*/ 338959 h 1174531"/>
                <a:gd name="connsiteX43" fmla="*/ 433552 w 1363721"/>
                <a:gd name="connsiteY43" fmla="*/ 362607 h 1174531"/>
                <a:gd name="connsiteX44" fmla="*/ 449318 w 1363721"/>
                <a:gd name="connsiteY44" fmla="*/ 417786 h 1174531"/>
                <a:gd name="connsiteX45" fmla="*/ 457200 w 1363721"/>
                <a:gd name="connsiteY45" fmla="*/ 441435 h 1174531"/>
                <a:gd name="connsiteX46" fmla="*/ 472966 w 1363721"/>
                <a:gd name="connsiteY46" fmla="*/ 465083 h 1174531"/>
                <a:gd name="connsiteX47" fmla="*/ 480849 w 1363721"/>
                <a:gd name="connsiteY47" fmla="*/ 520262 h 1174531"/>
                <a:gd name="connsiteX48" fmla="*/ 488731 w 1363721"/>
                <a:gd name="connsiteY48" fmla="*/ 543911 h 1174531"/>
                <a:gd name="connsiteX49" fmla="*/ 480849 w 1363721"/>
                <a:gd name="connsiteY49" fmla="*/ 591207 h 1174531"/>
                <a:gd name="connsiteX50" fmla="*/ 465083 w 1363721"/>
                <a:gd name="connsiteY50" fmla="*/ 638504 h 1174531"/>
                <a:gd name="connsiteX51" fmla="*/ 457200 w 1363721"/>
                <a:gd name="connsiteY51" fmla="*/ 662152 h 1174531"/>
                <a:gd name="connsiteX52" fmla="*/ 433552 w 1363721"/>
                <a:gd name="connsiteY52" fmla="*/ 685800 h 1174531"/>
                <a:gd name="connsiteX53" fmla="*/ 386256 w 1363721"/>
                <a:gd name="connsiteY53" fmla="*/ 701566 h 1174531"/>
                <a:gd name="connsiteX54" fmla="*/ 228600 w 1363721"/>
                <a:gd name="connsiteY54" fmla="*/ 717331 h 1174531"/>
                <a:gd name="connsiteX55" fmla="*/ 181304 w 1363721"/>
                <a:gd name="connsiteY55" fmla="*/ 733097 h 1174531"/>
                <a:gd name="connsiteX56" fmla="*/ 94594 w 1363721"/>
                <a:gd name="connsiteY56" fmla="*/ 796159 h 1174531"/>
                <a:gd name="connsiteX57" fmla="*/ 39414 w 1363721"/>
                <a:gd name="connsiteY57" fmla="*/ 843455 h 1174531"/>
                <a:gd name="connsiteX58" fmla="*/ 7883 w 1363721"/>
                <a:gd name="connsiteY58" fmla="*/ 922283 h 1174531"/>
                <a:gd name="connsiteX59" fmla="*/ 0 w 1363721"/>
                <a:gd name="connsiteY59" fmla="*/ 945931 h 1174531"/>
                <a:gd name="connsiteX60" fmla="*/ 15766 w 1363721"/>
                <a:gd name="connsiteY60" fmla="*/ 1048407 h 1174531"/>
                <a:gd name="connsiteX61" fmla="*/ 47297 w 1363721"/>
                <a:gd name="connsiteY61" fmla="*/ 1095704 h 1174531"/>
                <a:gd name="connsiteX62" fmla="*/ 78828 w 1363721"/>
                <a:gd name="connsiteY62" fmla="*/ 1103586 h 1174531"/>
                <a:gd name="connsiteX63" fmla="*/ 165538 w 1363721"/>
                <a:gd name="connsiteY63" fmla="*/ 1119352 h 1174531"/>
                <a:gd name="connsiteX64" fmla="*/ 236483 w 1363721"/>
                <a:gd name="connsiteY64" fmla="*/ 1143000 h 1174531"/>
                <a:gd name="connsiteX65" fmla="*/ 323194 w 1363721"/>
                <a:gd name="connsiteY65" fmla="*/ 1135117 h 1174531"/>
                <a:gd name="connsiteX66" fmla="*/ 370490 w 1363721"/>
                <a:gd name="connsiteY66" fmla="*/ 1127235 h 1174531"/>
                <a:gd name="connsiteX67" fmla="*/ 457200 w 1363721"/>
                <a:gd name="connsiteY67" fmla="*/ 1135117 h 1174531"/>
                <a:gd name="connsiteX68" fmla="*/ 504497 w 1363721"/>
                <a:gd name="connsiteY68" fmla="*/ 1150883 h 1174531"/>
                <a:gd name="connsiteX69" fmla="*/ 528145 w 1363721"/>
                <a:gd name="connsiteY69" fmla="*/ 1158766 h 1174531"/>
                <a:gd name="connsiteX70" fmla="*/ 622738 w 1363721"/>
                <a:gd name="connsiteY70" fmla="*/ 1174531 h 117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63721" h="1174531">
                  <a:moveTo>
                    <a:pt x="622738" y="1174531"/>
                  </a:moveTo>
                  <a:cubicBezTo>
                    <a:pt x="641131" y="1148255"/>
                    <a:pt x="667776" y="1126132"/>
                    <a:pt x="677918" y="1095704"/>
                  </a:cubicBezTo>
                  <a:lnTo>
                    <a:pt x="693683" y="1048407"/>
                  </a:lnTo>
                  <a:cubicBezTo>
                    <a:pt x="696311" y="1030014"/>
                    <a:pt x="699804" y="1011724"/>
                    <a:pt x="701566" y="993228"/>
                  </a:cubicBezTo>
                  <a:cubicBezTo>
                    <a:pt x="705063" y="956514"/>
                    <a:pt x="705376" y="919524"/>
                    <a:pt x="709449" y="882869"/>
                  </a:cubicBezTo>
                  <a:cubicBezTo>
                    <a:pt x="710645" y="872102"/>
                    <a:pt x="714218" y="861715"/>
                    <a:pt x="717331" y="851338"/>
                  </a:cubicBezTo>
                  <a:cubicBezTo>
                    <a:pt x="727529" y="817344"/>
                    <a:pt x="732230" y="801617"/>
                    <a:pt x="748862" y="772511"/>
                  </a:cubicBezTo>
                  <a:cubicBezTo>
                    <a:pt x="764009" y="746003"/>
                    <a:pt x="779003" y="728305"/>
                    <a:pt x="811925" y="717331"/>
                  </a:cubicBezTo>
                  <a:lnTo>
                    <a:pt x="859221" y="701566"/>
                  </a:lnTo>
                  <a:cubicBezTo>
                    <a:pt x="879546" y="704470"/>
                    <a:pt x="916040" y="706327"/>
                    <a:pt x="938049" y="717331"/>
                  </a:cubicBezTo>
                  <a:cubicBezTo>
                    <a:pt x="946523" y="721568"/>
                    <a:pt x="953223" y="728860"/>
                    <a:pt x="961697" y="733097"/>
                  </a:cubicBezTo>
                  <a:cubicBezTo>
                    <a:pt x="969129" y="736813"/>
                    <a:pt x="977708" y="737707"/>
                    <a:pt x="985345" y="740980"/>
                  </a:cubicBezTo>
                  <a:cubicBezTo>
                    <a:pt x="1002288" y="748241"/>
                    <a:pt x="1021300" y="761670"/>
                    <a:pt x="1040525" y="764628"/>
                  </a:cubicBezTo>
                  <a:cubicBezTo>
                    <a:pt x="1066625" y="768643"/>
                    <a:pt x="1093076" y="769883"/>
                    <a:pt x="1119352" y="772511"/>
                  </a:cubicBezTo>
                  <a:cubicBezTo>
                    <a:pt x="1129862" y="775138"/>
                    <a:pt x="1140049" y="780393"/>
                    <a:pt x="1150883" y="780393"/>
                  </a:cubicBezTo>
                  <a:cubicBezTo>
                    <a:pt x="1169011" y="780393"/>
                    <a:pt x="1232065" y="779217"/>
                    <a:pt x="1261242" y="764628"/>
                  </a:cubicBezTo>
                  <a:cubicBezTo>
                    <a:pt x="1269716" y="760391"/>
                    <a:pt x="1277007" y="754117"/>
                    <a:pt x="1284890" y="748862"/>
                  </a:cubicBezTo>
                  <a:cubicBezTo>
                    <a:pt x="1290145" y="740979"/>
                    <a:pt x="1293957" y="731913"/>
                    <a:pt x="1300656" y="725214"/>
                  </a:cubicBezTo>
                  <a:cubicBezTo>
                    <a:pt x="1307355" y="718515"/>
                    <a:pt x="1318066" y="716579"/>
                    <a:pt x="1324304" y="709449"/>
                  </a:cubicBezTo>
                  <a:cubicBezTo>
                    <a:pt x="1353493" y="676090"/>
                    <a:pt x="1352891" y="670984"/>
                    <a:pt x="1363718" y="638504"/>
                  </a:cubicBezTo>
                  <a:cubicBezTo>
                    <a:pt x="1362994" y="626927"/>
                    <a:pt x="1367641" y="528110"/>
                    <a:pt x="1347952" y="488731"/>
                  </a:cubicBezTo>
                  <a:cubicBezTo>
                    <a:pt x="1331856" y="456538"/>
                    <a:pt x="1332986" y="467791"/>
                    <a:pt x="1300656" y="449317"/>
                  </a:cubicBezTo>
                  <a:cubicBezTo>
                    <a:pt x="1263472" y="428069"/>
                    <a:pt x="1267035" y="414594"/>
                    <a:pt x="1206062" y="409904"/>
                  </a:cubicBezTo>
                  <a:cubicBezTo>
                    <a:pt x="1079863" y="400196"/>
                    <a:pt x="1137637" y="405804"/>
                    <a:pt x="1032642" y="394138"/>
                  </a:cubicBezTo>
                  <a:cubicBezTo>
                    <a:pt x="965470" y="371746"/>
                    <a:pt x="1068711" y="404091"/>
                    <a:pt x="914400" y="378373"/>
                  </a:cubicBezTo>
                  <a:cubicBezTo>
                    <a:pt x="853393" y="368205"/>
                    <a:pt x="883624" y="366926"/>
                    <a:pt x="843456" y="346842"/>
                  </a:cubicBezTo>
                  <a:cubicBezTo>
                    <a:pt x="836024" y="343126"/>
                    <a:pt x="827690" y="341587"/>
                    <a:pt x="819807" y="338959"/>
                  </a:cubicBezTo>
                  <a:cubicBezTo>
                    <a:pt x="814552" y="323193"/>
                    <a:pt x="810791" y="306848"/>
                    <a:pt x="804042" y="291662"/>
                  </a:cubicBezTo>
                  <a:cubicBezTo>
                    <a:pt x="800194" y="283005"/>
                    <a:pt x="792976" y="276240"/>
                    <a:pt x="788276" y="268014"/>
                  </a:cubicBezTo>
                  <a:cubicBezTo>
                    <a:pt x="782446" y="257811"/>
                    <a:pt x="777766" y="246993"/>
                    <a:pt x="772511" y="236483"/>
                  </a:cubicBezTo>
                  <a:cubicBezTo>
                    <a:pt x="756484" y="156350"/>
                    <a:pt x="772905" y="229979"/>
                    <a:pt x="756745" y="173421"/>
                  </a:cubicBezTo>
                  <a:cubicBezTo>
                    <a:pt x="754345" y="165023"/>
                    <a:pt x="746537" y="128244"/>
                    <a:pt x="740980" y="118242"/>
                  </a:cubicBezTo>
                  <a:cubicBezTo>
                    <a:pt x="731778" y="101678"/>
                    <a:pt x="727425" y="76937"/>
                    <a:pt x="709449" y="70945"/>
                  </a:cubicBezTo>
                  <a:cubicBezTo>
                    <a:pt x="701566" y="68317"/>
                    <a:pt x="693438" y="66335"/>
                    <a:pt x="685800" y="63062"/>
                  </a:cubicBezTo>
                  <a:cubicBezTo>
                    <a:pt x="674999" y="58433"/>
                    <a:pt x="665312" y="51313"/>
                    <a:pt x="654269" y="47297"/>
                  </a:cubicBezTo>
                  <a:cubicBezTo>
                    <a:pt x="636292" y="40760"/>
                    <a:pt x="617373" y="37157"/>
                    <a:pt x="599090" y="31531"/>
                  </a:cubicBezTo>
                  <a:cubicBezTo>
                    <a:pt x="555229" y="18035"/>
                    <a:pt x="552868" y="16196"/>
                    <a:pt x="512380" y="0"/>
                  </a:cubicBezTo>
                  <a:cubicBezTo>
                    <a:pt x="468557" y="3371"/>
                    <a:pt x="419578" y="-9673"/>
                    <a:pt x="386256" y="23649"/>
                  </a:cubicBezTo>
                  <a:cubicBezTo>
                    <a:pt x="379557" y="30348"/>
                    <a:pt x="375745" y="39414"/>
                    <a:pt x="370490" y="47297"/>
                  </a:cubicBezTo>
                  <a:cubicBezTo>
                    <a:pt x="353334" y="115920"/>
                    <a:pt x="358263" y="82687"/>
                    <a:pt x="370490" y="204952"/>
                  </a:cubicBezTo>
                  <a:cubicBezTo>
                    <a:pt x="371360" y="213649"/>
                    <a:pt x="381871" y="249900"/>
                    <a:pt x="386256" y="260131"/>
                  </a:cubicBezTo>
                  <a:cubicBezTo>
                    <a:pt x="390885" y="270932"/>
                    <a:pt x="397657" y="280752"/>
                    <a:pt x="402021" y="291662"/>
                  </a:cubicBezTo>
                  <a:cubicBezTo>
                    <a:pt x="408193" y="307092"/>
                    <a:pt x="408569" y="325131"/>
                    <a:pt x="417787" y="338959"/>
                  </a:cubicBezTo>
                  <a:cubicBezTo>
                    <a:pt x="423042" y="346842"/>
                    <a:pt x="429315" y="354133"/>
                    <a:pt x="433552" y="362607"/>
                  </a:cubicBezTo>
                  <a:cubicBezTo>
                    <a:pt x="439852" y="375208"/>
                    <a:pt x="445950" y="405999"/>
                    <a:pt x="449318" y="417786"/>
                  </a:cubicBezTo>
                  <a:cubicBezTo>
                    <a:pt x="451601" y="425776"/>
                    <a:pt x="453484" y="434003"/>
                    <a:pt x="457200" y="441435"/>
                  </a:cubicBezTo>
                  <a:cubicBezTo>
                    <a:pt x="461437" y="449909"/>
                    <a:pt x="467711" y="457200"/>
                    <a:pt x="472966" y="465083"/>
                  </a:cubicBezTo>
                  <a:cubicBezTo>
                    <a:pt x="475594" y="483476"/>
                    <a:pt x="477205" y="502043"/>
                    <a:pt x="480849" y="520262"/>
                  </a:cubicBezTo>
                  <a:cubicBezTo>
                    <a:pt x="482479" y="528410"/>
                    <a:pt x="488731" y="535602"/>
                    <a:pt x="488731" y="543911"/>
                  </a:cubicBezTo>
                  <a:cubicBezTo>
                    <a:pt x="488731" y="559894"/>
                    <a:pt x="484725" y="575701"/>
                    <a:pt x="480849" y="591207"/>
                  </a:cubicBezTo>
                  <a:cubicBezTo>
                    <a:pt x="476818" y="607329"/>
                    <a:pt x="470338" y="622738"/>
                    <a:pt x="465083" y="638504"/>
                  </a:cubicBezTo>
                  <a:cubicBezTo>
                    <a:pt x="462455" y="646387"/>
                    <a:pt x="463075" y="656277"/>
                    <a:pt x="457200" y="662152"/>
                  </a:cubicBezTo>
                  <a:cubicBezTo>
                    <a:pt x="449317" y="670035"/>
                    <a:pt x="443297" y="680386"/>
                    <a:pt x="433552" y="685800"/>
                  </a:cubicBezTo>
                  <a:cubicBezTo>
                    <a:pt x="419025" y="693871"/>
                    <a:pt x="402551" y="698307"/>
                    <a:pt x="386256" y="701566"/>
                  </a:cubicBezTo>
                  <a:cubicBezTo>
                    <a:pt x="308108" y="717196"/>
                    <a:pt x="360211" y="708558"/>
                    <a:pt x="228600" y="717331"/>
                  </a:cubicBezTo>
                  <a:cubicBezTo>
                    <a:pt x="212835" y="722586"/>
                    <a:pt x="195131" y="723879"/>
                    <a:pt x="181304" y="733097"/>
                  </a:cubicBezTo>
                  <a:cubicBezTo>
                    <a:pt x="154893" y="750704"/>
                    <a:pt x="112260" y="778494"/>
                    <a:pt x="94594" y="796159"/>
                  </a:cubicBezTo>
                  <a:cubicBezTo>
                    <a:pt x="56363" y="834389"/>
                    <a:pt x="75430" y="819445"/>
                    <a:pt x="39414" y="843455"/>
                  </a:cubicBezTo>
                  <a:cubicBezTo>
                    <a:pt x="16217" y="889851"/>
                    <a:pt x="27365" y="863837"/>
                    <a:pt x="7883" y="922283"/>
                  </a:cubicBezTo>
                  <a:lnTo>
                    <a:pt x="0" y="945931"/>
                  </a:lnTo>
                  <a:cubicBezTo>
                    <a:pt x="1160" y="957532"/>
                    <a:pt x="1908" y="1023462"/>
                    <a:pt x="15766" y="1048407"/>
                  </a:cubicBezTo>
                  <a:cubicBezTo>
                    <a:pt x="24968" y="1064970"/>
                    <a:pt x="28915" y="1091109"/>
                    <a:pt x="47297" y="1095704"/>
                  </a:cubicBezTo>
                  <a:cubicBezTo>
                    <a:pt x="57807" y="1098331"/>
                    <a:pt x="68205" y="1101461"/>
                    <a:pt x="78828" y="1103586"/>
                  </a:cubicBezTo>
                  <a:cubicBezTo>
                    <a:pt x="97161" y="1107253"/>
                    <a:pt x="145809" y="1113715"/>
                    <a:pt x="165538" y="1119352"/>
                  </a:cubicBezTo>
                  <a:cubicBezTo>
                    <a:pt x="189506" y="1126200"/>
                    <a:pt x="236483" y="1143000"/>
                    <a:pt x="236483" y="1143000"/>
                  </a:cubicBezTo>
                  <a:cubicBezTo>
                    <a:pt x="265387" y="1140372"/>
                    <a:pt x="294370" y="1138508"/>
                    <a:pt x="323194" y="1135117"/>
                  </a:cubicBezTo>
                  <a:cubicBezTo>
                    <a:pt x="339067" y="1133250"/>
                    <a:pt x="354507" y="1127235"/>
                    <a:pt x="370490" y="1127235"/>
                  </a:cubicBezTo>
                  <a:cubicBezTo>
                    <a:pt x="399513" y="1127235"/>
                    <a:pt x="428297" y="1132490"/>
                    <a:pt x="457200" y="1135117"/>
                  </a:cubicBezTo>
                  <a:lnTo>
                    <a:pt x="504497" y="1150883"/>
                  </a:lnTo>
                  <a:lnTo>
                    <a:pt x="528145" y="1158766"/>
                  </a:lnTo>
                  <a:cubicBezTo>
                    <a:pt x="609588" y="1150622"/>
                    <a:pt x="580566" y="1150883"/>
                    <a:pt x="622738" y="1174531"/>
                  </a:cubicBezTo>
                  <a:close/>
                </a:path>
              </a:pathLst>
            </a:custGeom>
            <a:solidFill>
              <a:srgbClr val="DBE9F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reihandform 15">
              <a:extLst>
                <a:ext uri="{FF2B5EF4-FFF2-40B4-BE49-F238E27FC236}">
                  <a16:creationId xmlns:a16="http://schemas.microsoft.com/office/drawing/2014/main" id="{E74F8206-3E77-8AF5-774C-4D9AB29F881C}"/>
                </a:ext>
              </a:extLst>
            </p:cNvPr>
            <p:cNvSpPr/>
            <p:nvPr/>
          </p:nvSpPr>
          <p:spPr>
            <a:xfrm>
              <a:off x="6660126" y="2416141"/>
              <a:ext cx="498884" cy="346841"/>
            </a:xfrm>
            <a:custGeom>
              <a:avLst/>
              <a:gdLst>
                <a:gd name="connsiteX0" fmla="*/ 427939 w 498884"/>
                <a:gd name="connsiteY0" fmla="*/ 47296 h 346841"/>
                <a:gd name="connsiteX1" fmla="*/ 349111 w 498884"/>
                <a:gd name="connsiteY1" fmla="*/ 39413 h 346841"/>
                <a:gd name="connsiteX2" fmla="*/ 254518 w 498884"/>
                <a:gd name="connsiteY2" fmla="*/ 31531 h 346841"/>
                <a:gd name="connsiteX3" fmla="*/ 183574 w 498884"/>
                <a:gd name="connsiteY3" fmla="*/ 15765 h 346841"/>
                <a:gd name="connsiteX4" fmla="*/ 120511 w 498884"/>
                <a:gd name="connsiteY4" fmla="*/ 0 h 346841"/>
                <a:gd name="connsiteX5" fmla="*/ 73215 w 498884"/>
                <a:gd name="connsiteY5" fmla="*/ 7882 h 346841"/>
                <a:gd name="connsiteX6" fmla="*/ 33801 w 498884"/>
                <a:gd name="connsiteY6" fmla="*/ 47296 h 346841"/>
                <a:gd name="connsiteX7" fmla="*/ 10153 w 498884"/>
                <a:gd name="connsiteY7" fmla="*/ 70944 h 346841"/>
                <a:gd name="connsiteX8" fmla="*/ 10153 w 498884"/>
                <a:gd name="connsiteY8" fmla="*/ 165537 h 346841"/>
                <a:gd name="connsiteX9" fmla="*/ 33801 w 498884"/>
                <a:gd name="connsiteY9" fmla="*/ 236482 h 346841"/>
                <a:gd name="connsiteX10" fmla="*/ 41684 w 498884"/>
                <a:gd name="connsiteY10" fmla="*/ 260131 h 346841"/>
                <a:gd name="connsiteX11" fmla="*/ 65332 w 498884"/>
                <a:gd name="connsiteY11" fmla="*/ 283779 h 346841"/>
                <a:gd name="connsiteX12" fmla="*/ 120511 w 498884"/>
                <a:gd name="connsiteY12" fmla="*/ 307427 h 346841"/>
                <a:gd name="connsiteX13" fmla="*/ 144160 w 498884"/>
                <a:gd name="connsiteY13" fmla="*/ 323193 h 346841"/>
                <a:gd name="connsiteX14" fmla="*/ 199339 w 498884"/>
                <a:gd name="connsiteY14" fmla="*/ 338958 h 346841"/>
                <a:gd name="connsiteX15" fmla="*/ 222987 w 498884"/>
                <a:gd name="connsiteY15" fmla="*/ 346841 h 346841"/>
                <a:gd name="connsiteX16" fmla="*/ 293932 w 498884"/>
                <a:gd name="connsiteY16" fmla="*/ 338958 h 346841"/>
                <a:gd name="connsiteX17" fmla="*/ 341229 w 498884"/>
                <a:gd name="connsiteY17" fmla="*/ 323193 h 346841"/>
                <a:gd name="connsiteX18" fmla="*/ 388525 w 498884"/>
                <a:gd name="connsiteY18" fmla="*/ 299544 h 346841"/>
                <a:gd name="connsiteX19" fmla="*/ 435822 w 498884"/>
                <a:gd name="connsiteY19" fmla="*/ 275896 h 346841"/>
                <a:gd name="connsiteX20" fmla="*/ 475236 w 498884"/>
                <a:gd name="connsiteY20" fmla="*/ 236482 h 346841"/>
                <a:gd name="connsiteX21" fmla="*/ 498884 w 498884"/>
                <a:gd name="connsiteY21" fmla="*/ 189186 h 346841"/>
                <a:gd name="connsiteX22" fmla="*/ 475236 w 498884"/>
                <a:gd name="connsiteY22" fmla="*/ 141889 h 346841"/>
                <a:gd name="connsiteX23" fmla="*/ 451587 w 498884"/>
                <a:gd name="connsiteY23" fmla="*/ 118241 h 346841"/>
                <a:gd name="connsiteX24" fmla="*/ 427939 w 498884"/>
                <a:gd name="connsiteY24" fmla="*/ 47296 h 34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8884" h="346841">
                  <a:moveTo>
                    <a:pt x="427939" y="47296"/>
                  </a:moveTo>
                  <a:cubicBezTo>
                    <a:pt x="410860" y="34158"/>
                    <a:pt x="375410" y="41804"/>
                    <a:pt x="349111" y="39413"/>
                  </a:cubicBezTo>
                  <a:cubicBezTo>
                    <a:pt x="317601" y="36549"/>
                    <a:pt x="285965" y="35025"/>
                    <a:pt x="254518" y="31531"/>
                  </a:cubicBezTo>
                  <a:cubicBezTo>
                    <a:pt x="176433" y="22855"/>
                    <a:pt x="234130" y="28404"/>
                    <a:pt x="183574" y="15765"/>
                  </a:cubicBezTo>
                  <a:lnTo>
                    <a:pt x="120511" y="0"/>
                  </a:lnTo>
                  <a:cubicBezTo>
                    <a:pt x="104746" y="2627"/>
                    <a:pt x="88378" y="2828"/>
                    <a:pt x="73215" y="7882"/>
                  </a:cubicBezTo>
                  <a:cubicBezTo>
                    <a:pt x="46537" y="16775"/>
                    <a:pt x="49970" y="27894"/>
                    <a:pt x="33801" y="47296"/>
                  </a:cubicBezTo>
                  <a:cubicBezTo>
                    <a:pt x="26664" y="55860"/>
                    <a:pt x="18036" y="63061"/>
                    <a:pt x="10153" y="70944"/>
                  </a:cubicBezTo>
                  <a:cubicBezTo>
                    <a:pt x="-3718" y="112556"/>
                    <a:pt x="-3048" y="99534"/>
                    <a:pt x="10153" y="165537"/>
                  </a:cubicBezTo>
                  <a:cubicBezTo>
                    <a:pt x="10156" y="165550"/>
                    <a:pt x="29857" y="224652"/>
                    <a:pt x="33801" y="236482"/>
                  </a:cubicBezTo>
                  <a:cubicBezTo>
                    <a:pt x="36429" y="244365"/>
                    <a:pt x="35808" y="254255"/>
                    <a:pt x="41684" y="260131"/>
                  </a:cubicBezTo>
                  <a:cubicBezTo>
                    <a:pt x="49567" y="268014"/>
                    <a:pt x="56261" y="277300"/>
                    <a:pt x="65332" y="283779"/>
                  </a:cubicBezTo>
                  <a:cubicBezTo>
                    <a:pt x="103604" y="311115"/>
                    <a:pt x="86204" y="290273"/>
                    <a:pt x="120511" y="307427"/>
                  </a:cubicBezTo>
                  <a:cubicBezTo>
                    <a:pt x="128985" y="311664"/>
                    <a:pt x="135686" y="318956"/>
                    <a:pt x="144160" y="323193"/>
                  </a:cubicBezTo>
                  <a:cubicBezTo>
                    <a:pt x="156755" y="329491"/>
                    <a:pt x="187559" y="335592"/>
                    <a:pt x="199339" y="338958"/>
                  </a:cubicBezTo>
                  <a:cubicBezTo>
                    <a:pt x="207328" y="341241"/>
                    <a:pt x="215104" y="344213"/>
                    <a:pt x="222987" y="346841"/>
                  </a:cubicBezTo>
                  <a:cubicBezTo>
                    <a:pt x="246635" y="344213"/>
                    <a:pt x="270600" y="343624"/>
                    <a:pt x="293932" y="338958"/>
                  </a:cubicBezTo>
                  <a:cubicBezTo>
                    <a:pt x="310228" y="335699"/>
                    <a:pt x="341229" y="323193"/>
                    <a:pt x="341229" y="323193"/>
                  </a:cubicBezTo>
                  <a:cubicBezTo>
                    <a:pt x="408987" y="278019"/>
                    <a:pt x="323266" y="332173"/>
                    <a:pt x="388525" y="299544"/>
                  </a:cubicBezTo>
                  <a:cubicBezTo>
                    <a:pt x="449649" y="268983"/>
                    <a:pt x="376383" y="295710"/>
                    <a:pt x="435822" y="275896"/>
                  </a:cubicBezTo>
                  <a:cubicBezTo>
                    <a:pt x="477861" y="212836"/>
                    <a:pt x="422685" y="289033"/>
                    <a:pt x="475236" y="236482"/>
                  </a:cubicBezTo>
                  <a:cubicBezTo>
                    <a:pt x="490516" y="221202"/>
                    <a:pt x="492473" y="208418"/>
                    <a:pt x="498884" y="189186"/>
                  </a:cubicBezTo>
                  <a:cubicBezTo>
                    <a:pt x="490984" y="165486"/>
                    <a:pt x="492214" y="162262"/>
                    <a:pt x="475236" y="141889"/>
                  </a:cubicBezTo>
                  <a:cubicBezTo>
                    <a:pt x="468099" y="133325"/>
                    <a:pt x="458724" y="126805"/>
                    <a:pt x="451587" y="118241"/>
                  </a:cubicBezTo>
                  <a:cubicBezTo>
                    <a:pt x="401860" y="58569"/>
                    <a:pt x="445018" y="60434"/>
                    <a:pt x="427939" y="47296"/>
                  </a:cubicBezTo>
                  <a:close/>
                </a:path>
              </a:pathLst>
            </a:custGeom>
            <a:solidFill>
              <a:srgbClr val="D9E7F4"/>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reihandform 16">
              <a:extLst>
                <a:ext uri="{FF2B5EF4-FFF2-40B4-BE49-F238E27FC236}">
                  <a16:creationId xmlns:a16="http://schemas.microsoft.com/office/drawing/2014/main" id="{565FB99E-F8E5-22D1-0938-0A0D2DFCC779}"/>
                </a:ext>
              </a:extLst>
            </p:cNvPr>
            <p:cNvSpPr/>
            <p:nvPr/>
          </p:nvSpPr>
          <p:spPr>
            <a:xfrm>
              <a:off x="7718576" y="2438552"/>
              <a:ext cx="441544" cy="521499"/>
            </a:xfrm>
            <a:custGeom>
              <a:avLst/>
              <a:gdLst>
                <a:gd name="connsiteX0" fmla="*/ 149882 w 441544"/>
                <a:gd name="connsiteY0" fmla="*/ 1237 h 521499"/>
                <a:gd name="connsiteX1" fmla="*/ 102586 w 441544"/>
                <a:gd name="connsiteY1" fmla="*/ 56416 h 521499"/>
                <a:gd name="connsiteX2" fmla="*/ 78937 w 441544"/>
                <a:gd name="connsiteY2" fmla="*/ 72182 h 521499"/>
                <a:gd name="connsiteX3" fmla="*/ 15875 w 441544"/>
                <a:gd name="connsiteY3" fmla="*/ 143126 h 521499"/>
                <a:gd name="connsiteX4" fmla="*/ 110 w 441544"/>
                <a:gd name="connsiteY4" fmla="*/ 190423 h 521499"/>
                <a:gd name="connsiteX5" fmla="*/ 23758 w 441544"/>
                <a:gd name="connsiteY5" fmla="*/ 332313 h 521499"/>
                <a:gd name="connsiteX6" fmla="*/ 39524 w 441544"/>
                <a:gd name="connsiteY6" fmla="*/ 355961 h 521499"/>
                <a:gd name="connsiteX7" fmla="*/ 63172 w 441544"/>
                <a:gd name="connsiteY7" fmla="*/ 434789 h 521499"/>
                <a:gd name="connsiteX8" fmla="*/ 86820 w 441544"/>
                <a:gd name="connsiteY8" fmla="*/ 482085 h 521499"/>
                <a:gd name="connsiteX9" fmla="*/ 149882 w 441544"/>
                <a:gd name="connsiteY9" fmla="*/ 513616 h 521499"/>
                <a:gd name="connsiteX10" fmla="*/ 189296 w 441544"/>
                <a:gd name="connsiteY10" fmla="*/ 521499 h 521499"/>
                <a:gd name="connsiteX11" fmla="*/ 260241 w 441544"/>
                <a:gd name="connsiteY11" fmla="*/ 513616 h 521499"/>
                <a:gd name="connsiteX12" fmla="*/ 315420 w 441544"/>
                <a:gd name="connsiteY12" fmla="*/ 458437 h 521499"/>
                <a:gd name="connsiteX13" fmla="*/ 331186 w 441544"/>
                <a:gd name="connsiteY13" fmla="*/ 395375 h 521499"/>
                <a:gd name="connsiteX14" fmla="*/ 339068 w 441544"/>
                <a:gd name="connsiteY14" fmla="*/ 371726 h 521499"/>
                <a:gd name="connsiteX15" fmla="*/ 354834 w 441544"/>
                <a:gd name="connsiteY15" fmla="*/ 348078 h 521499"/>
                <a:gd name="connsiteX16" fmla="*/ 362717 w 441544"/>
                <a:gd name="connsiteY16" fmla="*/ 324430 h 521499"/>
                <a:gd name="connsiteX17" fmla="*/ 386365 w 441544"/>
                <a:gd name="connsiteY17" fmla="*/ 308664 h 521499"/>
                <a:gd name="connsiteX18" fmla="*/ 433661 w 441544"/>
                <a:gd name="connsiteY18" fmla="*/ 214071 h 521499"/>
                <a:gd name="connsiteX19" fmla="*/ 441544 w 441544"/>
                <a:gd name="connsiteY19" fmla="*/ 190423 h 521499"/>
                <a:gd name="connsiteX20" fmla="*/ 433661 w 441544"/>
                <a:gd name="connsiteY20" fmla="*/ 119478 h 521499"/>
                <a:gd name="connsiteX21" fmla="*/ 425779 w 441544"/>
                <a:gd name="connsiteY21" fmla="*/ 95830 h 521499"/>
                <a:gd name="connsiteX22" fmla="*/ 402130 w 441544"/>
                <a:gd name="connsiteY22" fmla="*/ 87947 h 521499"/>
                <a:gd name="connsiteX23" fmla="*/ 354834 w 441544"/>
                <a:gd name="connsiteY23" fmla="*/ 80064 h 521499"/>
                <a:gd name="connsiteX24" fmla="*/ 291772 w 441544"/>
                <a:gd name="connsiteY24" fmla="*/ 64299 h 521499"/>
                <a:gd name="connsiteX25" fmla="*/ 268124 w 441544"/>
                <a:gd name="connsiteY25" fmla="*/ 56416 h 521499"/>
                <a:gd name="connsiteX26" fmla="*/ 197179 w 441544"/>
                <a:gd name="connsiteY26" fmla="*/ 17002 h 521499"/>
                <a:gd name="connsiteX27" fmla="*/ 149882 w 441544"/>
                <a:gd name="connsiteY27" fmla="*/ 1237 h 5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41544" h="521499">
                  <a:moveTo>
                    <a:pt x="149882" y="1237"/>
                  </a:moveTo>
                  <a:cubicBezTo>
                    <a:pt x="134117" y="7806"/>
                    <a:pt x="119716" y="39286"/>
                    <a:pt x="102586" y="56416"/>
                  </a:cubicBezTo>
                  <a:cubicBezTo>
                    <a:pt x="95887" y="63115"/>
                    <a:pt x="86018" y="65888"/>
                    <a:pt x="78937" y="72182"/>
                  </a:cubicBezTo>
                  <a:cubicBezTo>
                    <a:pt x="34760" y="111450"/>
                    <a:pt x="39837" y="107185"/>
                    <a:pt x="15875" y="143126"/>
                  </a:cubicBezTo>
                  <a:cubicBezTo>
                    <a:pt x="10620" y="158892"/>
                    <a:pt x="-1270" y="173862"/>
                    <a:pt x="110" y="190423"/>
                  </a:cubicBezTo>
                  <a:cubicBezTo>
                    <a:pt x="2363" y="217463"/>
                    <a:pt x="1668" y="299179"/>
                    <a:pt x="23758" y="332313"/>
                  </a:cubicBezTo>
                  <a:lnTo>
                    <a:pt x="39524" y="355961"/>
                  </a:lnTo>
                  <a:cubicBezTo>
                    <a:pt x="51436" y="403613"/>
                    <a:pt x="43980" y="377216"/>
                    <a:pt x="63172" y="434789"/>
                  </a:cubicBezTo>
                  <a:cubicBezTo>
                    <a:pt x="69583" y="454022"/>
                    <a:pt x="71540" y="466805"/>
                    <a:pt x="86820" y="482085"/>
                  </a:cubicBezTo>
                  <a:cubicBezTo>
                    <a:pt x="100764" y="496030"/>
                    <a:pt x="133749" y="508776"/>
                    <a:pt x="149882" y="513616"/>
                  </a:cubicBezTo>
                  <a:cubicBezTo>
                    <a:pt x="162715" y="517466"/>
                    <a:pt x="176158" y="518871"/>
                    <a:pt x="189296" y="521499"/>
                  </a:cubicBezTo>
                  <a:cubicBezTo>
                    <a:pt x="212944" y="518871"/>
                    <a:pt x="237833" y="521619"/>
                    <a:pt x="260241" y="513616"/>
                  </a:cubicBezTo>
                  <a:cubicBezTo>
                    <a:pt x="288914" y="503376"/>
                    <a:pt x="300536" y="480763"/>
                    <a:pt x="315420" y="458437"/>
                  </a:cubicBezTo>
                  <a:cubicBezTo>
                    <a:pt x="320675" y="437416"/>
                    <a:pt x="324335" y="415931"/>
                    <a:pt x="331186" y="395375"/>
                  </a:cubicBezTo>
                  <a:cubicBezTo>
                    <a:pt x="333813" y="387492"/>
                    <a:pt x="335352" y="379158"/>
                    <a:pt x="339068" y="371726"/>
                  </a:cubicBezTo>
                  <a:cubicBezTo>
                    <a:pt x="343305" y="363252"/>
                    <a:pt x="350597" y="356552"/>
                    <a:pt x="354834" y="348078"/>
                  </a:cubicBezTo>
                  <a:cubicBezTo>
                    <a:pt x="358550" y="340646"/>
                    <a:pt x="357526" y="330918"/>
                    <a:pt x="362717" y="324430"/>
                  </a:cubicBezTo>
                  <a:cubicBezTo>
                    <a:pt x="368635" y="317032"/>
                    <a:pt x="378482" y="313919"/>
                    <a:pt x="386365" y="308664"/>
                  </a:cubicBezTo>
                  <a:cubicBezTo>
                    <a:pt x="427116" y="247539"/>
                    <a:pt x="411903" y="279345"/>
                    <a:pt x="433661" y="214071"/>
                  </a:cubicBezTo>
                  <a:lnTo>
                    <a:pt x="441544" y="190423"/>
                  </a:lnTo>
                  <a:cubicBezTo>
                    <a:pt x="438916" y="166775"/>
                    <a:pt x="437573" y="142948"/>
                    <a:pt x="433661" y="119478"/>
                  </a:cubicBezTo>
                  <a:cubicBezTo>
                    <a:pt x="432295" y="111282"/>
                    <a:pt x="431654" y="101705"/>
                    <a:pt x="425779" y="95830"/>
                  </a:cubicBezTo>
                  <a:cubicBezTo>
                    <a:pt x="419903" y="89954"/>
                    <a:pt x="410242" y="89750"/>
                    <a:pt x="402130" y="87947"/>
                  </a:cubicBezTo>
                  <a:cubicBezTo>
                    <a:pt x="386528" y="84480"/>
                    <a:pt x="370462" y="83413"/>
                    <a:pt x="354834" y="80064"/>
                  </a:cubicBezTo>
                  <a:cubicBezTo>
                    <a:pt x="333647" y="75524"/>
                    <a:pt x="312328" y="71151"/>
                    <a:pt x="291772" y="64299"/>
                  </a:cubicBezTo>
                  <a:cubicBezTo>
                    <a:pt x="283889" y="61671"/>
                    <a:pt x="275387" y="60451"/>
                    <a:pt x="268124" y="56416"/>
                  </a:cubicBezTo>
                  <a:cubicBezTo>
                    <a:pt x="220091" y="29731"/>
                    <a:pt x="236094" y="26731"/>
                    <a:pt x="197179" y="17002"/>
                  </a:cubicBezTo>
                  <a:cubicBezTo>
                    <a:pt x="194630" y="16365"/>
                    <a:pt x="165647" y="-5332"/>
                    <a:pt x="149882" y="1237"/>
                  </a:cubicBezTo>
                  <a:close/>
                </a:path>
              </a:pathLst>
            </a:custGeom>
            <a:solidFill>
              <a:srgbClr val="DBE9F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reihandform 17">
              <a:extLst>
                <a:ext uri="{FF2B5EF4-FFF2-40B4-BE49-F238E27FC236}">
                  <a16:creationId xmlns:a16="http://schemas.microsoft.com/office/drawing/2014/main" id="{5AF3A17F-0BD5-3272-6268-6E057DDFFE09}"/>
                </a:ext>
              </a:extLst>
            </p:cNvPr>
            <p:cNvSpPr/>
            <p:nvPr/>
          </p:nvSpPr>
          <p:spPr>
            <a:xfrm>
              <a:off x="10020451" y="3909296"/>
              <a:ext cx="213157" cy="548479"/>
            </a:xfrm>
            <a:custGeom>
              <a:avLst/>
              <a:gdLst>
                <a:gd name="connsiteX0" fmla="*/ 197069 w 213157"/>
                <a:gd name="connsiteY0" fmla="*/ 4569 h 548479"/>
                <a:gd name="connsiteX1" fmla="*/ 165538 w 213157"/>
                <a:gd name="connsiteY1" fmla="*/ 59748 h 548479"/>
                <a:gd name="connsiteX2" fmla="*/ 157655 w 213157"/>
                <a:gd name="connsiteY2" fmla="*/ 83396 h 548479"/>
                <a:gd name="connsiteX3" fmla="*/ 126124 w 213157"/>
                <a:gd name="connsiteY3" fmla="*/ 130693 h 548479"/>
                <a:gd name="connsiteX4" fmla="*/ 110359 w 213157"/>
                <a:gd name="connsiteY4" fmla="*/ 154341 h 548479"/>
                <a:gd name="connsiteX5" fmla="*/ 94593 w 213157"/>
                <a:gd name="connsiteY5" fmla="*/ 177989 h 548479"/>
                <a:gd name="connsiteX6" fmla="*/ 55180 w 213157"/>
                <a:gd name="connsiteY6" fmla="*/ 248934 h 548479"/>
                <a:gd name="connsiteX7" fmla="*/ 39414 w 213157"/>
                <a:gd name="connsiteY7" fmla="*/ 272582 h 548479"/>
                <a:gd name="connsiteX8" fmla="*/ 15766 w 213157"/>
                <a:gd name="connsiteY8" fmla="*/ 319879 h 548479"/>
                <a:gd name="connsiteX9" fmla="*/ 0 w 213157"/>
                <a:gd name="connsiteY9" fmla="*/ 382941 h 548479"/>
                <a:gd name="connsiteX10" fmla="*/ 7883 w 213157"/>
                <a:gd name="connsiteY10" fmla="*/ 485417 h 548479"/>
                <a:gd name="connsiteX11" fmla="*/ 23649 w 213157"/>
                <a:gd name="connsiteY11" fmla="*/ 532713 h 548479"/>
                <a:gd name="connsiteX12" fmla="*/ 47297 w 213157"/>
                <a:gd name="connsiteY12" fmla="*/ 548479 h 548479"/>
                <a:gd name="connsiteX13" fmla="*/ 102476 w 213157"/>
                <a:gd name="connsiteY13" fmla="*/ 532713 h 548479"/>
                <a:gd name="connsiteX14" fmla="*/ 149773 w 213157"/>
                <a:gd name="connsiteY14" fmla="*/ 493300 h 548479"/>
                <a:gd name="connsiteX15" fmla="*/ 165538 w 213157"/>
                <a:gd name="connsiteY15" fmla="*/ 438120 h 548479"/>
                <a:gd name="connsiteX16" fmla="*/ 173421 w 213157"/>
                <a:gd name="connsiteY16" fmla="*/ 414472 h 548479"/>
                <a:gd name="connsiteX17" fmla="*/ 181304 w 213157"/>
                <a:gd name="connsiteY17" fmla="*/ 311996 h 548479"/>
                <a:gd name="connsiteX18" fmla="*/ 197069 w 213157"/>
                <a:gd name="connsiteY18" fmla="*/ 248934 h 548479"/>
                <a:gd name="connsiteX19" fmla="*/ 204952 w 213157"/>
                <a:gd name="connsiteY19" fmla="*/ 209520 h 548479"/>
                <a:gd name="connsiteX20" fmla="*/ 212835 w 213157"/>
                <a:gd name="connsiteY20" fmla="*/ 185872 h 548479"/>
                <a:gd name="connsiteX21" fmla="*/ 197069 w 213157"/>
                <a:gd name="connsiteY21" fmla="*/ 4569 h 54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3157" h="548479">
                  <a:moveTo>
                    <a:pt x="197069" y="4569"/>
                  </a:moveTo>
                  <a:cubicBezTo>
                    <a:pt x="189186" y="-16452"/>
                    <a:pt x="175012" y="40800"/>
                    <a:pt x="165538" y="59748"/>
                  </a:cubicBezTo>
                  <a:cubicBezTo>
                    <a:pt x="161822" y="67180"/>
                    <a:pt x="161690" y="76133"/>
                    <a:pt x="157655" y="83396"/>
                  </a:cubicBezTo>
                  <a:cubicBezTo>
                    <a:pt x="148453" y="99959"/>
                    <a:pt x="136634" y="114927"/>
                    <a:pt x="126124" y="130693"/>
                  </a:cubicBezTo>
                  <a:lnTo>
                    <a:pt x="110359" y="154341"/>
                  </a:lnTo>
                  <a:lnTo>
                    <a:pt x="94593" y="177989"/>
                  </a:lnTo>
                  <a:cubicBezTo>
                    <a:pt x="80720" y="219613"/>
                    <a:pt x="91320" y="194725"/>
                    <a:pt x="55180" y="248934"/>
                  </a:cubicBezTo>
                  <a:lnTo>
                    <a:pt x="39414" y="272582"/>
                  </a:lnTo>
                  <a:cubicBezTo>
                    <a:pt x="19601" y="332022"/>
                    <a:pt x="46327" y="258758"/>
                    <a:pt x="15766" y="319879"/>
                  </a:cubicBezTo>
                  <a:cubicBezTo>
                    <a:pt x="7686" y="336040"/>
                    <a:pt x="2999" y="367948"/>
                    <a:pt x="0" y="382941"/>
                  </a:cubicBezTo>
                  <a:cubicBezTo>
                    <a:pt x="2628" y="417100"/>
                    <a:pt x="2540" y="451577"/>
                    <a:pt x="7883" y="485417"/>
                  </a:cubicBezTo>
                  <a:cubicBezTo>
                    <a:pt x="10475" y="501832"/>
                    <a:pt x="9822" y="523495"/>
                    <a:pt x="23649" y="532713"/>
                  </a:cubicBezTo>
                  <a:lnTo>
                    <a:pt x="47297" y="548479"/>
                  </a:lnTo>
                  <a:cubicBezTo>
                    <a:pt x="57401" y="545953"/>
                    <a:pt x="91166" y="538368"/>
                    <a:pt x="102476" y="532713"/>
                  </a:cubicBezTo>
                  <a:cubicBezTo>
                    <a:pt x="124425" y="521738"/>
                    <a:pt x="132339" y="510733"/>
                    <a:pt x="149773" y="493300"/>
                  </a:cubicBezTo>
                  <a:cubicBezTo>
                    <a:pt x="168680" y="436571"/>
                    <a:pt x="145731" y="507441"/>
                    <a:pt x="165538" y="438120"/>
                  </a:cubicBezTo>
                  <a:cubicBezTo>
                    <a:pt x="167821" y="430131"/>
                    <a:pt x="170793" y="422355"/>
                    <a:pt x="173421" y="414472"/>
                  </a:cubicBezTo>
                  <a:cubicBezTo>
                    <a:pt x="176049" y="380313"/>
                    <a:pt x="176459" y="345911"/>
                    <a:pt x="181304" y="311996"/>
                  </a:cubicBezTo>
                  <a:cubicBezTo>
                    <a:pt x="184368" y="290546"/>
                    <a:pt x="192820" y="270181"/>
                    <a:pt x="197069" y="248934"/>
                  </a:cubicBezTo>
                  <a:cubicBezTo>
                    <a:pt x="199697" y="235796"/>
                    <a:pt x="201702" y="222518"/>
                    <a:pt x="204952" y="209520"/>
                  </a:cubicBezTo>
                  <a:cubicBezTo>
                    <a:pt x="206967" y="201459"/>
                    <a:pt x="212458" y="194173"/>
                    <a:pt x="212835" y="185872"/>
                  </a:cubicBezTo>
                  <a:cubicBezTo>
                    <a:pt x="215102" y="135999"/>
                    <a:pt x="204952" y="25590"/>
                    <a:pt x="197069" y="4569"/>
                  </a:cubicBezTo>
                  <a:close/>
                </a:path>
              </a:pathLst>
            </a:custGeom>
            <a:solidFill>
              <a:srgbClr val="DBE9F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9" name="Gruppieren 18">
            <a:extLst>
              <a:ext uri="{FF2B5EF4-FFF2-40B4-BE49-F238E27FC236}">
                <a16:creationId xmlns:a16="http://schemas.microsoft.com/office/drawing/2014/main" id="{84E73920-CA6E-A909-7399-8A7491023375}"/>
              </a:ext>
            </a:extLst>
          </p:cNvPr>
          <p:cNvGrpSpPr/>
          <p:nvPr/>
        </p:nvGrpSpPr>
        <p:grpSpPr>
          <a:xfrm>
            <a:off x="6459278" y="2189659"/>
            <a:ext cx="2610669" cy="3963522"/>
            <a:chOff x="6459278" y="2189659"/>
            <a:chExt cx="2610669" cy="3963522"/>
          </a:xfrm>
        </p:grpSpPr>
        <p:sp>
          <p:nvSpPr>
            <p:cNvPr id="20" name="Eine Ecke des Rechtecks schneiden und abrunden 19">
              <a:extLst>
                <a:ext uri="{FF2B5EF4-FFF2-40B4-BE49-F238E27FC236}">
                  <a16:creationId xmlns:a16="http://schemas.microsoft.com/office/drawing/2014/main" id="{F08644CA-314D-DD3F-DF2E-44C2E1292305}"/>
                </a:ext>
              </a:extLst>
            </p:cNvPr>
            <p:cNvSpPr/>
            <p:nvPr/>
          </p:nvSpPr>
          <p:spPr>
            <a:xfrm rot="5400000" flipV="1">
              <a:off x="6737586" y="3276762"/>
              <a:ext cx="255166" cy="170278"/>
            </a:xfrm>
            <a:prstGeom prst="snipRoundRect">
              <a:avLst/>
            </a:prstGeom>
            <a:solidFill>
              <a:srgbClr val="9DC4E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Parallelogramm 20">
              <a:extLst>
                <a:ext uri="{FF2B5EF4-FFF2-40B4-BE49-F238E27FC236}">
                  <a16:creationId xmlns:a16="http://schemas.microsoft.com/office/drawing/2014/main" id="{808E799A-DA3F-A964-1802-989B0E3B6C56}"/>
                </a:ext>
              </a:extLst>
            </p:cNvPr>
            <p:cNvSpPr/>
            <p:nvPr/>
          </p:nvSpPr>
          <p:spPr>
            <a:xfrm rot="6228240">
              <a:off x="6552053" y="3806201"/>
              <a:ext cx="266926" cy="452475"/>
            </a:xfrm>
            <a:prstGeom prst="parallelogram">
              <a:avLst/>
            </a:prstGeom>
            <a:solidFill>
              <a:srgbClr val="9DC4E6"/>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arallelogramm 21">
              <a:extLst>
                <a:ext uri="{FF2B5EF4-FFF2-40B4-BE49-F238E27FC236}">
                  <a16:creationId xmlns:a16="http://schemas.microsoft.com/office/drawing/2014/main" id="{28AF1E5D-E5E8-EC7F-5C94-FE570BDD4116}"/>
                </a:ext>
              </a:extLst>
            </p:cNvPr>
            <p:cNvSpPr/>
            <p:nvPr/>
          </p:nvSpPr>
          <p:spPr>
            <a:xfrm rot="7583636" flipV="1">
              <a:off x="7770930" y="2561066"/>
              <a:ext cx="332863" cy="261457"/>
            </a:xfrm>
            <a:prstGeom prst="parallelogram">
              <a:avLst/>
            </a:prstGeom>
            <a:solidFill>
              <a:srgbClr val="9DC4E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rapez 22">
              <a:extLst>
                <a:ext uri="{FF2B5EF4-FFF2-40B4-BE49-F238E27FC236}">
                  <a16:creationId xmlns:a16="http://schemas.microsoft.com/office/drawing/2014/main" id="{02C2E4B0-6C55-B019-16DC-867FDA463A73}"/>
                </a:ext>
              </a:extLst>
            </p:cNvPr>
            <p:cNvSpPr/>
            <p:nvPr/>
          </p:nvSpPr>
          <p:spPr>
            <a:xfrm rot="1431790" flipV="1">
              <a:off x="8775353" y="2189659"/>
              <a:ext cx="294594" cy="140220"/>
            </a:xfrm>
            <a:prstGeom prst="trapezoid">
              <a:avLst/>
            </a:prstGeom>
            <a:solidFill>
              <a:srgbClr val="9DC4E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Abgerundetes Rechteck 23">
              <a:extLst>
                <a:ext uri="{FF2B5EF4-FFF2-40B4-BE49-F238E27FC236}">
                  <a16:creationId xmlns:a16="http://schemas.microsoft.com/office/drawing/2014/main" id="{55DA1033-C0CA-9485-97FC-4EACA54FF556}"/>
                </a:ext>
              </a:extLst>
            </p:cNvPr>
            <p:cNvSpPr/>
            <p:nvPr/>
          </p:nvSpPr>
          <p:spPr>
            <a:xfrm rot="4882338">
              <a:off x="6961167" y="2500804"/>
              <a:ext cx="79179" cy="271635"/>
            </a:xfrm>
            <a:prstGeom prst="roundRect">
              <a:avLst/>
            </a:prstGeom>
            <a:solidFill>
              <a:srgbClr val="9DC4E6"/>
            </a:soli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Eine Ecke des Rechtecks schneiden und abrunden 24">
              <a:extLst>
                <a:ext uri="{FF2B5EF4-FFF2-40B4-BE49-F238E27FC236}">
                  <a16:creationId xmlns:a16="http://schemas.microsoft.com/office/drawing/2014/main" id="{1D1DBADD-8A11-A599-DA6D-67B8C50E0E67}"/>
                </a:ext>
              </a:extLst>
            </p:cNvPr>
            <p:cNvSpPr/>
            <p:nvPr/>
          </p:nvSpPr>
          <p:spPr>
            <a:xfrm rot="5400000" flipV="1">
              <a:off x="7422204" y="5940459"/>
              <a:ext cx="255166" cy="170278"/>
            </a:xfrm>
            <a:prstGeom prst="snipRoundRect">
              <a:avLst/>
            </a:prstGeom>
            <a:solidFill>
              <a:srgbClr val="9BC2E3"/>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26" name="Gruppieren 25">
            <a:extLst>
              <a:ext uri="{FF2B5EF4-FFF2-40B4-BE49-F238E27FC236}">
                <a16:creationId xmlns:a16="http://schemas.microsoft.com/office/drawing/2014/main" id="{FD1C86EE-5BDD-5E8E-C3A8-D19F77BB120A}"/>
              </a:ext>
            </a:extLst>
          </p:cNvPr>
          <p:cNvGrpSpPr/>
          <p:nvPr/>
        </p:nvGrpSpPr>
        <p:grpSpPr>
          <a:xfrm>
            <a:off x="6446248" y="1686630"/>
            <a:ext cx="4096995" cy="4640787"/>
            <a:chOff x="6446248" y="1686630"/>
            <a:chExt cx="4096995" cy="4640787"/>
          </a:xfrm>
        </p:grpSpPr>
        <p:sp>
          <p:nvSpPr>
            <p:cNvPr id="27" name="Freihandform 26">
              <a:extLst>
                <a:ext uri="{FF2B5EF4-FFF2-40B4-BE49-F238E27FC236}">
                  <a16:creationId xmlns:a16="http://schemas.microsoft.com/office/drawing/2014/main" id="{C074E590-9CE5-CB88-3C06-D87EA4E24FB5}"/>
                </a:ext>
              </a:extLst>
            </p:cNvPr>
            <p:cNvSpPr/>
            <p:nvPr/>
          </p:nvSpPr>
          <p:spPr>
            <a:xfrm>
              <a:off x="6446248" y="5006432"/>
              <a:ext cx="625231" cy="500185"/>
            </a:xfrm>
            <a:custGeom>
              <a:avLst/>
              <a:gdLst>
                <a:gd name="connsiteX0" fmla="*/ 398585 w 625231"/>
                <a:gd name="connsiteY0" fmla="*/ 437662 h 500185"/>
                <a:gd name="connsiteX1" fmla="*/ 508000 w 625231"/>
                <a:gd name="connsiteY1" fmla="*/ 382954 h 500185"/>
                <a:gd name="connsiteX2" fmla="*/ 547077 w 625231"/>
                <a:gd name="connsiteY2" fmla="*/ 359508 h 500185"/>
                <a:gd name="connsiteX3" fmla="*/ 593969 w 625231"/>
                <a:gd name="connsiteY3" fmla="*/ 343877 h 500185"/>
                <a:gd name="connsiteX4" fmla="*/ 601785 w 625231"/>
                <a:gd name="connsiteY4" fmla="*/ 320431 h 500185"/>
                <a:gd name="connsiteX5" fmla="*/ 625231 w 625231"/>
                <a:gd name="connsiteY5" fmla="*/ 257908 h 500185"/>
                <a:gd name="connsiteX6" fmla="*/ 617415 w 625231"/>
                <a:gd name="connsiteY6" fmla="*/ 195385 h 500185"/>
                <a:gd name="connsiteX7" fmla="*/ 601785 w 625231"/>
                <a:gd name="connsiteY7" fmla="*/ 109416 h 500185"/>
                <a:gd name="connsiteX8" fmla="*/ 593969 w 625231"/>
                <a:gd name="connsiteY8" fmla="*/ 85970 h 500185"/>
                <a:gd name="connsiteX9" fmla="*/ 562708 w 625231"/>
                <a:gd name="connsiteY9" fmla="*/ 39077 h 500185"/>
                <a:gd name="connsiteX10" fmla="*/ 539262 w 625231"/>
                <a:gd name="connsiteY10" fmla="*/ 31262 h 500185"/>
                <a:gd name="connsiteX11" fmla="*/ 515815 w 625231"/>
                <a:gd name="connsiteY11" fmla="*/ 15631 h 500185"/>
                <a:gd name="connsiteX12" fmla="*/ 468923 w 625231"/>
                <a:gd name="connsiteY12" fmla="*/ 0 h 500185"/>
                <a:gd name="connsiteX13" fmla="*/ 328246 w 625231"/>
                <a:gd name="connsiteY13" fmla="*/ 7816 h 500185"/>
                <a:gd name="connsiteX14" fmla="*/ 296985 w 625231"/>
                <a:gd name="connsiteY14" fmla="*/ 15631 h 500185"/>
                <a:gd name="connsiteX15" fmla="*/ 257908 w 625231"/>
                <a:gd name="connsiteY15" fmla="*/ 23447 h 500185"/>
                <a:gd name="connsiteX16" fmla="*/ 211015 w 625231"/>
                <a:gd name="connsiteY16" fmla="*/ 54708 h 500185"/>
                <a:gd name="connsiteX17" fmla="*/ 164123 w 625231"/>
                <a:gd name="connsiteY17" fmla="*/ 93785 h 500185"/>
                <a:gd name="connsiteX18" fmla="*/ 132862 w 625231"/>
                <a:gd name="connsiteY18" fmla="*/ 117231 h 500185"/>
                <a:gd name="connsiteX19" fmla="*/ 23446 w 625231"/>
                <a:gd name="connsiteY19" fmla="*/ 132862 h 500185"/>
                <a:gd name="connsiteX20" fmla="*/ 0 w 625231"/>
                <a:gd name="connsiteY20" fmla="*/ 179754 h 500185"/>
                <a:gd name="connsiteX21" fmla="*/ 15631 w 625231"/>
                <a:gd name="connsiteY21" fmla="*/ 265724 h 500185"/>
                <a:gd name="connsiteX22" fmla="*/ 46892 w 625231"/>
                <a:gd name="connsiteY22" fmla="*/ 312616 h 500185"/>
                <a:gd name="connsiteX23" fmla="*/ 93785 w 625231"/>
                <a:gd name="connsiteY23" fmla="*/ 351693 h 500185"/>
                <a:gd name="connsiteX24" fmla="*/ 140677 w 625231"/>
                <a:gd name="connsiteY24" fmla="*/ 382954 h 500185"/>
                <a:gd name="connsiteX25" fmla="*/ 164123 w 625231"/>
                <a:gd name="connsiteY25" fmla="*/ 398585 h 500185"/>
                <a:gd name="connsiteX26" fmla="*/ 187569 w 625231"/>
                <a:gd name="connsiteY26" fmla="*/ 414216 h 500185"/>
                <a:gd name="connsiteX27" fmla="*/ 211015 w 625231"/>
                <a:gd name="connsiteY27" fmla="*/ 437662 h 500185"/>
                <a:gd name="connsiteX28" fmla="*/ 218831 w 625231"/>
                <a:gd name="connsiteY28" fmla="*/ 461108 h 500185"/>
                <a:gd name="connsiteX29" fmla="*/ 265723 w 625231"/>
                <a:gd name="connsiteY29" fmla="*/ 500185 h 500185"/>
                <a:gd name="connsiteX30" fmla="*/ 359508 w 625231"/>
                <a:gd name="connsiteY30" fmla="*/ 492370 h 500185"/>
                <a:gd name="connsiteX31" fmla="*/ 367323 w 625231"/>
                <a:gd name="connsiteY31" fmla="*/ 461108 h 500185"/>
                <a:gd name="connsiteX32" fmla="*/ 398585 w 625231"/>
                <a:gd name="connsiteY32" fmla="*/ 437662 h 500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25231" h="500185">
                  <a:moveTo>
                    <a:pt x="398585" y="437662"/>
                  </a:moveTo>
                  <a:cubicBezTo>
                    <a:pt x="422031" y="424636"/>
                    <a:pt x="471916" y="401946"/>
                    <a:pt x="508000" y="382954"/>
                  </a:cubicBezTo>
                  <a:cubicBezTo>
                    <a:pt x="521442" y="375879"/>
                    <a:pt x="533248" y="365794"/>
                    <a:pt x="547077" y="359508"/>
                  </a:cubicBezTo>
                  <a:cubicBezTo>
                    <a:pt x="562076" y="352690"/>
                    <a:pt x="593969" y="343877"/>
                    <a:pt x="593969" y="343877"/>
                  </a:cubicBezTo>
                  <a:cubicBezTo>
                    <a:pt x="596574" y="336062"/>
                    <a:pt x="598892" y="328145"/>
                    <a:pt x="601785" y="320431"/>
                  </a:cubicBezTo>
                  <a:cubicBezTo>
                    <a:pt x="629820" y="245670"/>
                    <a:pt x="607490" y="311126"/>
                    <a:pt x="625231" y="257908"/>
                  </a:cubicBezTo>
                  <a:cubicBezTo>
                    <a:pt x="622626" y="237067"/>
                    <a:pt x="620385" y="216177"/>
                    <a:pt x="617415" y="195385"/>
                  </a:cubicBezTo>
                  <a:cubicBezTo>
                    <a:pt x="615093" y="179129"/>
                    <a:pt x="606273" y="127366"/>
                    <a:pt x="601785" y="109416"/>
                  </a:cubicBezTo>
                  <a:cubicBezTo>
                    <a:pt x="599787" y="101424"/>
                    <a:pt x="597970" y="93171"/>
                    <a:pt x="593969" y="85970"/>
                  </a:cubicBezTo>
                  <a:cubicBezTo>
                    <a:pt x="584846" y="69548"/>
                    <a:pt x="580530" y="45017"/>
                    <a:pt x="562708" y="39077"/>
                  </a:cubicBezTo>
                  <a:lnTo>
                    <a:pt x="539262" y="31262"/>
                  </a:lnTo>
                  <a:cubicBezTo>
                    <a:pt x="531446" y="26052"/>
                    <a:pt x="524399" y="19446"/>
                    <a:pt x="515815" y="15631"/>
                  </a:cubicBezTo>
                  <a:cubicBezTo>
                    <a:pt x="500759" y="8939"/>
                    <a:pt x="468923" y="0"/>
                    <a:pt x="468923" y="0"/>
                  </a:cubicBezTo>
                  <a:cubicBezTo>
                    <a:pt x="422031" y="2605"/>
                    <a:pt x="375018" y="3564"/>
                    <a:pt x="328246" y="7816"/>
                  </a:cubicBezTo>
                  <a:cubicBezTo>
                    <a:pt x="317549" y="8788"/>
                    <a:pt x="307470" y="13301"/>
                    <a:pt x="296985" y="15631"/>
                  </a:cubicBezTo>
                  <a:cubicBezTo>
                    <a:pt x="284018" y="18513"/>
                    <a:pt x="270934" y="20842"/>
                    <a:pt x="257908" y="23447"/>
                  </a:cubicBezTo>
                  <a:cubicBezTo>
                    <a:pt x="242277" y="33867"/>
                    <a:pt x="224299" y="41424"/>
                    <a:pt x="211015" y="54708"/>
                  </a:cubicBezTo>
                  <a:cubicBezTo>
                    <a:pt x="174526" y="91197"/>
                    <a:pt x="202205" y="66583"/>
                    <a:pt x="164123" y="93785"/>
                  </a:cubicBezTo>
                  <a:cubicBezTo>
                    <a:pt x="153524" y="101356"/>
                    <a:pt x="144171" y="110769"/>
                    <a:pt x="132862" y="117231"/>
                  </a:cubicBezTo>
                  <a:cubicBezTo>
                    <a:pt x="107260" y="131861"/>
                    <a:pt x="29805" y="132284"/>
                    <a:pt x="23446" y="132862"/>
                  </a:cubicBezTo>
                  <a:cubicBezTo>
                    <a:pt x="15542" y="144717"/>
                    <a:pt x="0" y="163574"/>
                    <a:pt x="0" y="179754"/>
                  </a:cubicBezTo>
                  <a:cubicBezTo>
                    <a:pt x="0" y="190319"/>
                    <a:pt x="4639" y="245939"/>
                    <a:pt x="15631" y="265724"/>
                  </a:cubicBezTo>
                  <a:cubicBezTo>
                    <a:pt x="24754" y="282146"/>
                    <a:pt x="31261" y="302195"/>
                    <a:pt x="46892" y="312616"/>
                  </a:cubicBezTo>
                  <a:cubicBezTo>
                    <a:pt x="130683" y="368478"/>
                    <a:pt x="3509" y="281480"/>
                    <a:pt x="93785" y="351693"/>
                  </a:cubicBezTo>
                  <a:cubicBezTo>
                    <a:pt x="108614" y="363226"/>
                    <a:pt x="125046" y="372534"/>
                    <a:pt x="140677" y="382954"/>
                  </a:cubicBezTo>
                  <a:lnTo>
                    <a:pt x="164123" y="398585"/>
                  </a:lnTo>
                  <a:cubicBezTo>
                    <a:pt x="171938" y="403795"/>
                    <a:pt x="180927" y="407574"/>
                    <a:pt x="187569" y="414216"/>
                  </a:cubicBezTo>
                  <a:lnTo>
                    <a:pt x="211015" y="437662"/>
                  </a:lnTo>
                  <a:cubicBezTo>
                    <a:pt x="213620" y="445477"/>
                    <a:pt x="214261" y="454253"/>
                    <a:pt x="218831" y="461108"/>
                  </a:cubicBezTo>
                  <a:cubicBezTo>
                    <a:pt x="230866" y="479161"/>
                    <a:pt x="248423" y="488651"/>
                    <a:pt x="265723" y="500185"/>
                  </a:cubicBezTo>
                  <a:cubicBezTo>
                    <a:pt x="296985" y="497580"/>
                    <a:pt x="330229" y="503631"/>
                    <a:pt x="359508" y="492370"/>
                  </a:cubicBezTo>
                  <a:cubicBezTo>
                    <a:pt x="369533" y="488514"/>
                    <a:pt x="361797" y="470319"/>
                    <a:pt x="367323" y="461108"/>
                  </a:cubicBezTo>
                  <a:cubicBezTo>
                    <a:pt x="370320" y="456113"/>
                    <a:pt x="375139" y="450688"/>
                    <a:pt x="398585" y="437662"/>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reihandform 27">
              <a:extLst>
                <a:ext uri="{FF2B5EF4-FFF2-40B4-BE49-F238E27FC236}">
                  <a16:creationId xmlns:a16="http://schemas.microsoft.com/office/drawing/2014/main" id="{C9F8CEB2-6ACE-2ED8-38EC-EFD5E5040DD9}"/>
                </a:ext>
              </a:extLst>
            </p:cNvPr>
            <p:cNvSpPr/>
            <p:nvPr/>
          </p:nvSpPr>
          <p:spPr>
            <a:xfrm>
              <a:off x="6665079" y="1872310"/>
              <a:ext cx="575651" cy="500338"/>
            </a:xfrm>
            <a:custGeom>
              <a:avLst/>
              <a:gdLst>
                <a:gd name="connsiteX0" fmla="*/ 234461 w 575651"/>
                <a:gd name="connsiteY0" fmla="*/ 31415 h 500338"/>
                <a:gd name="connsiteX1" fmla="*/ 187569 w 575651"/>
                <a:gd name="connsiteY1" fmla="*/ 86122 h 500338"/>
                <a:gd name="connsiteX2" fmla="*/ 148492 w 575651"/>
                <a:gd name="connsiteY2" fmla="*/ 125199 h 500338"/>
                <a:gd name="connsiteX3" fmla="*/ 117231 w 575651"/>
                <a:gd name="connsiteY3" fmla="*/ 156461 h 500338"/>
                <a:gd name="connsiteX4" fmla="*/ 101600 w 575651"/>
                <a:gd name="connsiteY4" fmla="*/ 179907 h 500338"/>
                <a:gd name="connsiteX5" fmla="*/ 54707 w 575651"/>
                <a:gd name="connsiteY5" fmla="*/ 211169 h 500338"/>
                <a:gd name="connsiteX6" fmla="*/ 15631 w 575651"/>
                <a:gd name="connsiteY6" fmla="*/ 258061 h 500338"/>
                <a:gd name="connsiteX7" fmla="*/ 0 w 575651"/>
                <a:gd name="connsiteY7" fmla="*/ 312769 h 500338"/>
                <a:gd name="connsiteX8" fmla="*/ 7815 w 575651"/>
                <a:gd name="connsiteY8" fmla="*/ 367476 h 500338"/>
                <a:gd name="connsiteX9" fmla="*/ 78154 w 575651"/>
                <a:gd name="connsiteY9" fmla="*/ 406553 h 500338"/>
                <a:gd name="connsiteX10" fmla="*/ 109415 w 575651"/>
                <a:gd name="connsiteY10" fmla="*/ 453446 h 500338"/>
                <a:gd name="connsiteX11" fmla="*/ 125046 w 575651"/>
                <a:gd name="connsiteY11" fmla="*/ 476892 h 500338"/>
                <a:gd name="connsiteX12" fmla="*/ 148492 w 575651"/>
                <a:gd name="connsiteY12" fmla="*/ 500338 h 500338"/>
                <a:gd name="connsiteX13" fmla="*/ 179754 w 575651"/>
                <a:gd name="connsiteY13" fmla="*/ 492522 h 500338"/>
                <a:gd name="connsiteX14" fmla="*/ 218831 w 575651"/>
                <a:gd name="connsiteY14" fmla="*/ 445630 h 500338"/>
                <a:gd name="connsiteX15" fmla="*/ 242277 w 575651"/>
                <a:gd name="connsiteY15" fmla="*/ 429999 h 500338"/>
                <a:gd name="connsiteX16" fmla="*/ 257907 w 575651"/>
                <a:gd name="connsiteY16" fmla="*/ 406553 h 500338"/>
                <a:gd name="connsiteX17" fmla="*/ 273538 w 575651"/>
                <a:gd name="connsiteY17" fmla="*/ 375292 h 500338"/>
                <a:gd name="connsiteX18" fmla="*/ 296984 w 575651"/>
                <a:gd name="connsiteY18" fmla="*/ 351846 h 500338"/>
                <a:gd name="connsiteX19" fmla="*/ 336061 w 575651"/>
                <a:gd name="connsiteY19" fmla="*/ 281507 h 500338"/>
                <a:gd name="connsiteX20" fmla="*/ 359507 w 575651"/>
                <a:gd name="connsiteY20" fmla="*/ 265876 h 500338"/>
                <a:gd name="connsiteX21" fmla="*/ 367323 w 575651"/>
                <a:gd name="connsiteY21" fmla="*/ 242430 h 500338"/>
                <a:gd name="connsiteX22" fmla="*/ 437661 w 575651"/>
                <a:gd name="connsiteY22" fmla="*/ 203353 h 500338"/>
                <a:gd name="connsiteX23" fmla="*/ 453292 w 575651"/>
                <a:gd name="connsiteY23" fmla="*/ 179907 h 500338"/>
                <a:gd name="connsiteX24" fmla="*/ 500184 w 575651"/>
                <a:gd name="connsiteY24" fmla="*/ 148646 h 500338"/>
                <a:gd name="connsiteX25" fmla="*/ 531446 w 575651"/>
                <a:gd name="connsiteY25" fmla="*/ 101753 h 500338"/>
                <a:gd name="connsiteX26" fmla="*/ 547077 w 575651"/>
                <a:gd name="connsiteY26" fmla="*/ 78307 h 500338"/>
                <a:gd name="connsiteX27" fmla="*/ 554892 w 575651"/>
                <a:gd name="connsiteY27" fmla="*/ 47046 h 500338"/>
                <a:gd name="connsiteX28" fmla="*/ 570523 w 575651"/>
                <a:gd name="connsiteY28" fmla="*/ 153 h 500338"/>
                <a:gd name="connsiteX29" fmla="*/ 468923 w 575651"/>
                <a:gd name="connsiteY29" fmla="*/ 15784 h 500338"/>
                <a:gd name="connsiteX30" fmla="*/ 234461 w 575651"/>
                <a:gd name="connsiteY30" fmla="*/ 31415 h 50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75651" h="500338">
                  <a:moveTo>
                    <a:pt x="234461" y="31415"/>
                  </a:moveTo>
                  <a:cubicBezTo>
                    <a:pt x="187569" y="43138"/>
                    <a:pt x="204552" y="69139"/>
                    <a:pt x="187569" y="86122"/>
                  </a:cubicBezTo>
                  <a:cubicBezTo>
                    <a:pt x="135466" y="138225"/>
                    <a:pt x="190175" y="62676"/>
                    <a:pt x="148492" y="125199"/>
                  </a:cubicBezTo>
                  <a:cubicBezTo>
                    <a:pt x="131441" y="176355"/>
                    <a:pt x="155123" y="126148"/>
                    <a:pt x="117231" y="156461"/>
                  </a:cubicBezTo>
                  <a:cubicBezTo>
                    <a:pt x="109896" y="162329"/>
                    <a:pt x="108669" y="173722"/>
                    <a:pt x="101600" y="179907"/>
                  </a:cubicBezTo>
                  <a:cubicBezTo>
                    <a:pt x="87462" y="192278"/>
                    <a:pt x="67991" y="197885"/>
                    <a:pt x="54707" y="211169"/>
                  </a:cubicBezTo>
                  <a:cubicBezTo>
                    <a:pt x="37421" y="228455"/>
                    <a:pt x="26513" y="236298"/>
                    <a:pt x="15631" y="258061"/>
                  </a:cubicBezTo>
                  <a:cubicBezTo>
                    <a:pt x="10022" y="269278"/>
                    <a:pt x="2506" y="302746"/>
                    <a:pt x="0" y="312769"/>
                  </a:cubicBezTo>
                  <a:cubicBezTo>
                    <a:pt x="2605" y="331005"/>
                    <a:pt x="-2075" y="351935"/>
                    <a:pt x="7815" y="367476"/>
                  </a:cubicBezTo>
                  <a:cubicBezTo>
                    <a:pt x="22287" y="390217"/>
                    <a:pt x="54109" y="398539"/>
                    <a:pt x="78154" y="406553"/>
                  </a:cubicBezTo>
                  <a:lnTo>
                    <a:pt x="109415" y="453446"/>
                  </a:lnTo>
                  <a:cubicBezTo>
                    <a:pt x="114625" y="461261"/>
                    <a:pt x="118404" y="470250"/>
                    <a:pt x="125046" y="476892"/>
                  </a:cubicBezTo>
                  <a:lnTo>
                    <a:pt x="148492" y="500338"/>
                  </a:lnTo>
                  <a:cubicBezTo>
                    <a:pt x="158913" y="497733"/>
                    <a:pt x="170428" y="497851"/>
                    <a:pt x="179754" y="492522"/>
                  </a:cubicBezTo>
                  <a:cubicBezTo>
                    <a:pt x="209627" y="475451"/>
                    <a:pt x="197251" y="467210"/>
                    <a:pt x="218831" y="445630"/>
                  </a:cubicBezTo>
                  <a:cubicBezTo>
                    <a:pt x="225473" y="438988"/>
                    <a:pt x="234462" y="435209"/>
                    <a:pt x="242277" y="429999"/>
                  </a:cubicBezTo>
                  <a:cubicBezTo>
                    <a:pt x="247487" y="422184"/>
                    <a:pt x="253247" y="414708"/>
                    <a:pt x="257907" y="406553"/>
                  </a:cubicBezTo>
                  <a:cubicBezTo>
                    <a:pt x="263687" y="396438"/>
                    <a:pt x="266766" y="384772"/>
                    <a:pt x="273538" y="375292"/>
                  </a:cubicBezTo>
                  <a:cubicBezTo>
                    <a:pt x="279962" y="366298"/>
                    <a:pt x="289169" y="359661"/>
                    <a:pt x="296984" y="351846"/>
                  </a:cubicBezTo>
                  <a:cubicBezTo>
                    <a:pt x="305128" y="327414"/>
                    <a:pt x="313028" y="296863"/>
                    <a:pt x="336061" y="281507"/>
                  </a:cubicBezTo>
                  <a:lnTo>
                    <a:pt x="359507" y="265876"/>
                  </a:lnTo>
                  <a:cubicBezTo>
                    <a:pt x="362112" y="258061"/>
                    <a:pt x="361498" y="248255"/>
                    <a:pt x="367323" y="242430"/>
                  </a:cubicBezTo>
                  <a:cubicBezTo>
                    <a:pt x="394195" y="215558"/>
                    <a:pt x="408179" y="213181"/>
                    <a:pt x="437661" y="203353"/>
                  </a:cubicBezTo>
                  <a:cubicBezTo>
                    <a:pt x="442871" y="195538"/>
                    <a:pt x="446223" y="186092"/>
                    <a:pt x="453292" y="179907"/>
                  </a:cubicBezTo>
                  <a:cubicBezTo>
                    <a:pt x="467430" y="167537"/>
                    <a:pt x="500184" y="148646"/>
                    <a:pt x="500184" y="148646"/>
                  </a:cubicBezTo>
                  <a:lnTo>
                    <a:pt x="531446" y="101753"/>
                  </a:lnTo>
                  <a:lnTo>
                    <a:pt x="547077" y="78307"/>
                  </a:lnTo>
                  <a:cubicBezTo>
                    <a:pt x="549682" y="67887"/>
                    <a:pt x="551806" y="57334"/>
                    <a:pt x="554892" y="47046"/>
                  </a:cubicBezTo>
                  <a:cubicBezTo>
                    <a:pt x="559626" y="31264"/>
                    <a:pt x="586775" y="-2556"/>
                    <a:pt x="570523" y="153"/>
                  </a:cubicBezTo>
                  <a:cubicBezTo>
                    <a:pt x="549368" y="3679"/>
                    <a:pt x="488276" y="14236"/>
                    <a:pt x="468923" y="15784"/>
                  </a:cubicBezTo>
                  <a:cubicBezTo>
                    <a:pt x="354973" y="24900"/>
                    <a:pt x="281353" y="19692"/>
                    <a:pt x="234461" y="31415"/>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Freihandform 28">
              <a:extLst>
                <a:ext uri="{FF2B5EF4-FFF2-40B4-BE49-F238E27FC236}">
                  <a16:creationId xmlns:a16="http://schemas.microsoft.com/office/drawing/2014/main" id="{6D643E8C-AA5D-A568-5B0E-89500EA71967}"/>
                </a:ext>
              </a:extLst>
            </p:cNvPr>
            <p:cNvSpPr/>
            <p:nvPr/>
          </p:nvSpPr>
          <p:spPr>
            <a:xfrm>
              <a:off x="8673633" y="4501073"/>
              <a:ext cx="187569" cy="192860"/>
            </a:xfrm>
            <a:custGeom>
              <a:avLst/>
              <a:gdLst>
                <a:gd name="connsiteX0" fmla="*/ 140677 w 187569"/>
                <a:gd name="connsiteY0" fmla="*/ 5175 h 192860"/>
                <a:gd name="connsiteX1" fmla="*/ 85969 w 187569"/>
                <a:gd name="connsiteY1" fmla="*/ 12990 h 192860"/>
                <a:gd name="connsiteX2" fmla="*/ 23446 w 187569"/>
                <a:gd name="connsiteY2" fmla="*/ 20806 h 192860"/>
                <a:gd name="connsiteX3" fmla="*/ 7815 w 187569"/>
                <a:gd name="connsiteY3" fmla="*/ 44252 h 192860"/>
                <a:gd name="connsiteX4" fmla="*/ 0 w 187569"/>
                <a:gd name="connsiteY4" fmla="*/ 67698 h 192860"/>
                <a:gd name="connsiteX5" fmla="*/ 7815 w 187569"/>
                <a:gd name="connsiteY5" fmla="*/ 130221 h 192860"/>
                <a:gd name="connsiteX6" fmla="*/ 31261 w 187569"/>
                <a:gd name="connsiteY6" fmla="*/ 153667 h 192860"/>
                <a:gd name="connsiteX7" fmla="*/ 78153 w 187569"/>
                <a:gd name="connsiteY7" fmla="*/ 177113 h 192860"/>
                <a:gd name="connsiteX8" fmla="*/ 101600 w 187569"/>
                <a:gd name="connsiteY8" fmla="*/ 192744 h 192860"/>
                <a:gd name="connsiteX9" fmla="*/ 179753 w 187569"/>
                <a:gd name="connsiteY9" fmla="*/ 177113 h 192860"/>
                <a:gd name="connsiteX10" fmla="*/ 187569 w 187569"/>
                <a:gd name="connsiteY10" fmla="*/ 153667 h 192860"/>
                <a:gd name="connsiteX11" fmla="*/ 171938 w 187569"/>
                <a:gd name="connsiteY11" fmla="*/ 98959 h 192860"/>
                <a:gd name="connsiteX12" fmla="*/ 140677 w 187569"/>
                <a:gd name="connsiteY12" fmla="*/ 5175 h 19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7569" h="192860">
                  <a:moveTo>
                    <a:pt x="140677" y="5175"/>
                  </a:moveTo>
                  <a:cubicBezTo>
                    <a:pt x="126349" y="-9153"/>
                    <a:pt x="104229" y="10555"/>
                    <a:pt x="85969" y="12990"/>
                  </a:cubicBezTo>
                  <a:cubicBezTo>
                    <a:pt x="65150" y="15766"/>
                    <a:pt x="42947" y="13006"/>
                    <a:pt x="23446" y="20806"/>
                  </a:cubicBezTo>
                  <a:cubicBezTo>
                    <a:pt x="14725" y="24294"/>
                    <a:pt x="13025" y="36437"/>
                    <a:pt x="7815" y="44252"/>
                  </a:cubicBezTo>
                  <a:cubicBezTo>
                    <a:pt x="5210" y="52067"/>
                    <a:pt x="0" y="59460"/>
                    <a:pt x="0" y="67698"/>
                  </a:cubicBezTo>
                  <a:cubicBezTo>
                    <a:pt x="0" y="88701"/>
                    <a:pt x="637" y="110482"/>
                    <a:pt x="7815" y="130221"/>
                  </a:cubicBezTo>
                  <a:cubicBezTo>
                    <a:pt x="11592" y="140608"/>
                    <a:pt x="22770" y="146591"/>
                    <a:pt x="31261" y="153667"/>
                  </a:cubicBezTo>
                  <a:cubicBezTo>
                    <a:pt x="51462" y="170501"/>
                    <a:pt x="54654" y="169280"/>
                    <a:pt x="78153" y="177113"/>
                  </a:cubicBezTo>
                  <a:cubicBezTo>
                    <a:pt x="85969" y="182323"/>
                    <a:pt x="92264" y="191707"/>
                    <a:pt x="101600" y="192744"/>
                  </a:cubicBezTo>
                  <a:cubicBezTo>
                    <a:pt x="114870" y="194219"/>
                    <a:pt x="163091" y="181279"/>
                    <a:pt x="179753" y="177113"/>
                  </a:cubicBezTo>
                  <a:cubicBezTo>
                    <a:pt x="182358" y="169298"/>
                    <a:pt x="187569" y="161905"/>
                    <a:pt x="187569" y="153667"/>
                  </a:cubicBezTo>
                  <a:cubicBezTo>
                    <a:pt x="187569" y="143859"/>
                    <a:pt x="175622" y="110012"/>
                    <a:pt x="171938" y="98959"/>
                  </a:cubicBezTo>
                  <a:cubicBezTo>
                    <a:pt x="163209" y="29125"/>
                    <a:pt x="155005" y="19503"/>
                    <a:pt x="140677" y="5175"/>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Freihandform 29">
              <a:extLst>
                <a:ext uri="{FF2B5EF4-FFF2-40B4-BE49-F238E27FC236}">
                  <a16:creationId xmlns:a16="http://schemas.microsoft.com/office/drawing/2014/main" id="{A05C81E6-0EAE-BE9D-ED99-1A7486470475}"/>
                </a:ext>
              </a:extLst>
            </p:cNvPr>
            <p:cNvSpPr/>
            <p:nvPr/>
          </p:nvSpPr>
          <p:spPr>
            <a:xfrm>
              <a:off x="10252340" y="3896648"/>
              <a:ext cx="290903" cy="171938"/>
            </a:xfrm>
            <a:custGeom>
              <a:avLst/>
              <a:gdLst>
                <a:gd name="connsiteX0" fmla="*/ 211016 w 290903"/>
                <a:gd name="connsiteY0" fmla="*/ 148492 h 171938"/>
                <a:gd name="connsiteX1" fmla="*/ 289170 w 290903"/>
                <a:gd name="connsiteY1" fmla="*/ 101600 h 171938"/>
                <a:gd name="connsiteX2" fmla="*/ 257908 w 290903"/>
                <a:gd name="connsiteY2" fmla="*/ 54708 h 171938"/>
                <a:gd name="connsiteX3" fmla="*/ 211016 w 290903"/>
                <a:gd name="connsiteY3" fmla="*/ 23446 h 171938"/>
                <a:gd name="connsiteX4" fmla="*/ 132862 w 290903"/>
                <a:gd name="connsiteY4" fmla="*/ 0 h 171938"/>
                <a:gd name="connsiteX5" fmla="*/ 46893 w 290903"/>
                <a:gd name="connsiteY5" fmla="*/ 7815 h 171938"/>
                <a:gd name="connsiteX6" fmla="*/ 15631 w 290903"/>
                <a:gd name="connsiteY6" fmla="*/ 46892 h 171938"/>
                <a:gd name="connsiteX7" fmla="*/ 0 w 290903"/>
                <a:gd name="connsiteY7" fmla="*/ 70338 h 171938"/>
                <a:gd name="connsiteX8" fmla="*/ 31262 w 290903"/>
                <a:gd name="connsiteY8" fmla="*/ 117231 h 171938"/>
                <a:gd name="connsiteX9" fmla="*/ 46893 w 290903"/>
                <a:gd name="connsiteY9" fmla="*/ 140677 h 171938"/>
                <a:gd name="connsiteX10" fmla="*/ 93785 w 290903"/>
                <a:gd name="connsiteY10" fmla="*/ 171938 h 171938"/>
                <a:gd name="connsiteX11" fmla="*/ 171939 w 290903"/>
                <a:gd name="connsiteY11" fmla="*/ 164123 h 171938"/>
                <a:gd name="connsiteX12" fmla="*/ 211016 w 290903"/>
                <a:gd name="connsiteY12" fmla="*/ 148492 h 17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0903" h="171938">
                  <a:moveTo>
                    <a:pt x="211016" y="148492"/>
                  </a:moveTo>
                  <a:cubicBezTo>
                    <a:pt x="230555" y="138071"/>
                    <a:pt x="275583" y="128773"/>
                    <a:pt x="289170" y="101600"/>
                  </a:cubicBezTo>
                  <a:cubicBezTo>
                    <a:pt x="297571" y="84797"/>
                    <a:pt x="273539" y="65129"/>
                    <a:pt x="257908" y="54708"/>
                  </a:cubicBezTo>
                  <a:cubicBezTo>
                    <a:pt x="242277" y="44287"/>
                    <a:pt x="228838" y="29387"/>
                    <a:pt x="211016" y="23446"/>
                  </a:cubicBezTo>
                  <a:cubicBezTo>
                    <a:pt x="153933" y="4418"/>
                    <a:pt x="180108" y="11811"/>
                    <a:pt x="132862" y="0"/>
                  </a:cubicBezTo>
                  <a:cubicBezTo>
                    <a:pt x="104206" y="2605"/>
                    <a:pt x="75029" y="1786"/>
                    <a:pt x="46893" y="7815"/>
                  </a:cubicBezTo>
                  <a:cubicBezTo>
                    <a:pt x="17380" y="14139"/>
                    <a:pt x="25725" y="26705"/>
                    <a:pt x="15631" y="46892"/>
                  </a:cubicBezTo>
                  <a:cubicBezTo>
                    <a:pt x="11430" y="55293"/>
                    <a:pt x="5210" y="62523"/>
                    <a:pt x="0" y="70338"/>
                  </a:cubicBezTo>
                  <a:cubicBezTo>
                    <a:pt x="13736" y="111541"/>
                    <a:pt x="-1262" y="78202"/>
                    <a:pt x="31262" y="117231"/>
                  </a:cubicBezTo>
                  <a:cubicBezTo>
                    <a:pt x="37275" y="124447"/>
                    <a:pt x="39824" y="134492"/>
                    <a:pt x="46893" y="140677"/>
                  </a:cubicBezTo>
                  <a:cubicBezTo>
                    <a:pt x="61031" y="153047"/>
                    <a:pt x="93785" y="171938"/>
                    <a:pt x="93785" y="171938"/>
                  </a:cubicBezTo>
                  <a:cubicBezTo>
                    <a:pt x="119836" y="169333"/>
                    <a:pt x="146062" y="168104"/>
                    <a:pt x="171939" y="164123"/>
                  </a:cubicBezTo>
                  <a:cubicBezTo>
                    <a:pt x="238803" y="153837"/>
                    <a:pt x="191477" y="158913"/>
                    <a:pt x="211016" y="148492"/>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Freihandform 30">
              <a:extLst>
                <a:ext uri="{FF2B5EF4-FFF2-40B4-BE49-F238E27FC236}">
                  <a16:creationId xmlns:a16="http://schemas.microsoft.com/office/drawing/2014/main" id="{03F36338-3831-5A96-8354-5A2DB03A8EAB}"/>
                </a:ext>
              </a:extLst>
            </p:cNvPr>
            <p:cNvSpPr/>
            <p:nvPr/>
          </p:nvSpPr>
          <p:spPr>
            <a:xfrm>
              <a:off x="9799048" y="5991171"/>
              <a:ext cx="398585" cy="336246"/>
            </a:xfrm>
            <a:custGeom>
              <a:avLst/>
              <a:gdLst>
                <a:gd name="connsiteX0" fmla="*/ 328246 w 398585"/>
                <a:gd name="connsiteY0" fmla="*/ 312615 h 336246"/>
                <a:gd name="connsiteX1" fmla="*/ 398585 w 398585"/>
                <a:gd name="connsiteY1" fmla="*/ 218831 h 336246"/>
                <a:gd name="connsiteX2" fmla="*/ 390769 w 398585"/>
                <a:gd name="connsiteY2" fmla="*/ 179754 h 336246"/>
                <a:gd name="connsiteX3" fmla="*/ 367323 w 398585"/>
                <a:gd name="connsiteY3" fmla="*/ 156308 h 336246"/>
                <a:gd name="connsiteX4" fmla="*/ 328246 w 398585"/>
                <a:gd name="connsiteY4" fmla="*/ 85969 h 336246"/>
                <a:gd name="connsiteX5" fmla="*/ 312615 w 398585"/>
                <a:gd name="connsiteY5" fmla="*/ 62523 h 336246"/>
                <a:gd name="connsiteX6" fmla="*/ 265723 w 398585"/>
                <a:gd name="connsiteY6" fmla="*/ 31261 h 336246"/>
                <a:gd name="connsiteX7" fmla="*/ 218831 w 398585"/>
                <a:gd name="connsiteY7" fmla="*/ 15631 h 336246"/>
                <a:gd name="connsiteX8" fmla="*/ 195385 w 398585"/>
                <a:gd name="connsiteY8" fmla="*/ 7815 h 336246"/>
                <a:gd name="connsiteX9" fmla="*/ 164123 w 398585"/>
                <a:gd name="connsiteY9" fmla="*/ 0 h 336246"/>
                <a:gd name="connsiteX10" fmla="*/ 85969 w 398585"/>
                <a:gd name="connsiteY10" fmla="*/ 7815 h 336246"/>
                <a:gd name="connsiteX11" fmla="*/ 62523 w 398585"/>
                <a:gd name="connsiteY11" fmla="*/ 23446 h 336246"/>
                <a:gd name="connsiteX12" fmla="*/ 39077 w 398585"/>
                <a:gd name="connsiteY12" fmla="*/ 31261 h 336246"/>
                <a:gd name="connsiteX13" fmla="*/ 15631 w 398585"/>
                <a:gd name="connsiteY13" fmla="*/ 46892 h 336246"/>
                <a:gd name="connsiteX14" fmla="*/ 0 w 398585"/>
                <a:gd name="connsiteY14" fmla="*/ 93785 h 336246"/>
                <a:gd name="connsiteX15" fmla="*/ 7815 w 398585"/>
                <a:gd name="connsiteY15" fmla="*/ 125046 h 336246"/>
                <a:gd name="connsiteX16" fmla="*/ 54708 w 398585"/>
                <a:gd name="connsiteY16" fmla="*/ 218831 h 336246"/>
                <a:gd name="connsiteX17" fmla="*/ 85969 w 398585"/>
                <a:gd name="connsiteY17" fmla="*/ 226646 h 336246"/>
                <a:gd name="connsiteX18" fmla="*/ 101600 w 398585"/>
                <a:gd name="connsiteY18" fmla="*/ 250092 h 336246"/>
                <a:gd name="connsiteX19" fmla="*/ 148492 w 398585"/>
                <a:gd name="connsiteY19" fmla="*/ 265723 h 336246"/>
                <a:gd name="connsiteX20" fmla="*/ 171938 w 398585"/>
                <a:gd name="connsiteY20" fmla="*/ 289169 h 336246"/>
                <a:gd name="connsiteX21" fmla="*/ 242277 w 398585"/>
                <a:gd name="connsiteY21" fmla="*/ 328246 h 336246"/>
                <a:gd name="connsiteX22" fmla="*/ 273538 w 398585"/>
                <a:gd name="connsiteY22" fmla="*/ 336061 h 336246"/>
                <a:gd name="connsiteX23" fmla="*/ 328246 w 398585"/>
                <a:gd name="connsiteY23" fmla="*/ 312615 h 33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585" h="336246">
                  <a:moveTo>
                    <a:pt x="328246" y="312615"/>
                  </a:moveTo>
                  <a:cubicBezTo>
                    <a:pt x="349087" y="293077"/>
                    <a:pt x="398585" y="252083"/>
                    <a:pt x="398585" y="218831"/>
                  </a:cubicBezTo>
                  <a:cubicBezTo>
                    <a:pt x="398585" y="205547"/>
                    <a:pt x="396710" y="191635"/>
                    <a:pt x="390769" y="179754"/>
                  </a:cubicBezTo>
                  <a:cubicBezTo>
                    <a:pt x="385826" y="169868"/>
                    <a:pt x="375138" y="164123"/>
                    <a:pt x="367323" y="156308"/>
                  </a:cubicBezTo>
                  <a:cubicBezTo>
                    <a:pt x="353568" y="115039"/>
                    <a:pt x="364078" y="139716"/>
                    <a:pt x="328246" y="85969"/>
                  </a:cubicBezTo>
                  <a:cubicBezTo>
                    <a:pt x="323036" y="78154"/>
                    <a:pt x="320430" y="67733"/>
                    <a:pt x="312615" y="62523"/>
                  </a:cubicBezTo>
                  <a:cubicBezTo>
                    <a:pt x="296984" y="52102"/>
                    <a:pt x="283545" y="37201"/>
                    <a:pt x="265723" y="31261"/>
                  </a:cubicBezTo>
                  <a:lnTo>
                    <a:pt x="218831" y="15631"/>
                  </a:lnTo>
                  <a:cubicBezTo>
                    <a:pt x="211016" y="13026"/>
                    <a:pt x="203377" y="9813"/>
                    <a:pt x="195385" y="7815"/>
                  </a:cubicBezTo>
                  <a:lnTo>
                    <a:pt x="164123" y="0"/>
                  </a:lnTo>
                  <a:cubicBezTo>
                    <a:pt x="138072" y="2605"/>
                    <a:pt x="111480" y="1928"/>
                    <a:pt x="85969" y="7815"/>
                  </a:cubicBezTo>
                  <a:cubicBezTo>
                    <a:pt x="76817" y="9927"/>
                    <a:pt x="70924" y="19245"/>
                    <a:pt x="62523" y="23446"/>
                  </a:cubicBezTo>
                  <a:cubicBezTo>
                    <a:pt x="55155" y="27130"/>
                    <a:pt x="46892" y="28656"/>
                    <a:pt x="39077" y="31261"/>
                  </a:cubicBezTo>
                  <a:cubicBezTo>
                    <a:pt x="31262" y="36471"/>
                    <a:pt x="20609" y="38927"/>
                    <a:pt x="15631" y="46892"/>
                  </a:cubicBezTo>
                  <a:cubicBezTo>
                    <a:pt x="6899" y="60864"/>
                    <a:pt x="0" y="93785"/>
                    <a:pt x="0" y="93785"/>
                  </a:cubicBezTo>
                  <a:cubicBezTo>
                    <a:pt x="2605" y="104205"/>
                    <a:pt x="4729" y="114758"/>
                    <a:pt x="7815" y="125046"/>
                  </a:cubicBezTo>
                  <a:cubicBezTo>
                    <a:pt x="12689" y="141293"/>
                    <a:pt x="33345" y="213490"/>
                    <a:pt x="54708" y="218831"/>
                  </a:cubicBezTo>
                  <a:lnTo>
                    <a:pt x="85969" y="226646"/>
                  </a:lnTo>
                  <a:cubicBezTo>
                    <a:pt x="91179" y="234461"/>
                    <a:pt x="93635" y="245114"/>
                    <a:pt x="101600" y="250092"/>
                  </a:cubicBezTo>
                  <a:cubicBezTo>
                    <a:pt x="115572" y="258824"/>
                    <a:pt x="148492" y="265723"/>
                    <a:pt x="148492" y="265723"/>
                  </a:cubicBezTo>
                  <a:cubicBezTo>
                    <a:pt x="156307" y="273538"/>
                    <a:pt x="163214" y="282383"/>
                    <a:pt x="171938" y="289169"/>
                  </a:cubicBezTo>
                  <a:cubicBezTo>
                    <a:pt x="204443" y="314451"/>
                    <a:pt x="210324" y="319117"/>
                    <a:pt x="242277" y="328246"/>
                  </a:cubicBezTo>
                  <a:cubicBezTo>
                    <a:pt x="252605" y="331197"/>
                    <a:pt x="262880" y="334729"/>
                    <a:pt x="273538" y="336061"/>
                  </a:cubicBezTo>
                  <a:cubicBezTo>
                    <a:pt x="283878" y="337353"/>
                    <a:pt x="307405" y="332153"/>
                    <a:pt x="328246" y="312615"/>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Freihandform 31">
              <a:extLst>
                <a:ext uri="{FF2B5EF4-FFF2-40B4-BE49-F238E27FC236}">
                  <a16:creationId xmlns:a16="http://schemas.microsoft.com/office/drawing/2014/main" id="{943D2DB9-4F07-038C-F5C8-BAC2236E737A}"/>
                </a:ext>
              </a:extLst>
            </p:cNvPr>
            <p:cNvSpPr/>
            <p:nvPr/>
          </p:nvSpPr>
          <p:spPr>
            <a:xfrm>
              <a:off x="8064033" y="1686630"/>
              <a:ext cx="218830" cy="232726"/>
            </a:xfrm>
            <a:custGeom>
              <a:avLst/>
              <a:gdLst>
                <a:gd name="connsiteX0" fmla="*/ 211015 w 218830"/>
                <a:gd name="connsiteY0" fmla="*/ 6079 h 232726"/>
                <a:gd name="connsiteX1" fmla="*/ 140677 w 218830"/>
                <a:gd name="connsiteY1" fmla="*/ 21710 h 232726"/>
                <a:gd name="connsiteX2" fmla="*/ 117230 w 218830"/>
                <a:gd name="connsiteY2" fmla="*/ 29526 h 232726"/>
                <a:gd name="connsiteX3" fmla="*/ 85969 w 218830"/>
                <a:gd name="connsiteY3" fmla="*/ 37341 h 232726"/>
                <a:gd name="connsiteX4" fmla="*/ 39077 w 218830"/>
                <a:gd name="connsiteY4" fmla="*/ 52972 h 232726"/>
                <a:gd name="connsiteX5" fmla="*/ 23446 w 218830"/>
                <a:gd name="connsiteY5" fmla="*/ 76418 h 232726"/>
                <a:gd name="connsiteX6" fmla="*/ 0 w 218830"/>
                <a:gd name="connsiteY6" fmla="*/ 123310 h 232726"/>
                <a:gd name="connsiteX7" fmla="*/ 7815 w 218830"/>
                <a:gd name="connsiteY7" fmla="*/ 170202 h 232726"/>
                <a:gd name="connsiteX8" fmla="*/ 62523 w 218830"/>
                <a:gd name="connsiteY8" fmla="*/ 232726 h 232726"/>
                <a:gd name="connsiteX9" fmla="*/ 148492 w 218830"/>
                <a:gd name="connsiteY9" fmla="*/ 217095 h 232726"/>
                <a:gd name="connsiteX10" fmla="*/ 171938 w 218830"/>
                <a:gd name="connsiteY10" fmla="*/ 201464 h 232726"/>
                <a:gd name="connsiteX11" fmla="*/ 203200 w 218830"/>
                <a:gd name="connsiteY11" fmla="*/ 154572 h 232726"/>
                <a:gd name="connsiteX12" fmla="*/ 218830 w 218830"/>
                <a:gd name="connsiteY12" fmla="*/ 131126 h 232726"/>
                <a:gd name="connsiteX13" fmla="*/ 211015 w 218830"/>
                <a:gd name="connsiteY13" fmla="*/ 6079 h 232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8830" h="232726">
                  <a:moveTo>
                    <a:pt x="211015" y="6079"/>
                  </a:moveTo>
                  <a:cubicBezTo>
                    <a:pt x="197990" y="-12157"/>
                    <a:pt x="163978" y="15885"/>
                    <a:pt x="140677" y="21710"/>
                  </a:cubicBezTo>
                  <a:cubicBezTo>
                    <a:pt x="132685" y="23708"/>
                    <a:pt x="125151" y="27263"/>
                    <a:pt x="117230" y="29526"/>
                  </a:cubicBezTo>
                  <a:cubicBezTo>
                    <a:pt x="106902" y="32477"/>
                    <a:pt x="96257" y="34255"/>
                    <a:pt x="85969" y="37341"/>
                  </a:cubicBezTo>
                  <a:cubicBezTo>
                    <a:pt x="70188" y="42075"/>
                    <a:pt x="39077" y="52972"/>
                    <a:pt x="39077" y="52972"/>
                  </a:cubicBezTo>
                  <a:cubicBezTo>
                    <a:pt x="33867" y="60787"/>
                    <a:pt x="27647" y="68017"/>
                    <a:pt x="23446" y="76418"/>
                  </a:cubicBezTo>
                  <a:cubicBezTo>
                    <a:pt x="-8916" y="141140"/>
                    <a:pt x="44799" y="56108"/>
                    <a:pt x="0" y="123310"/>
                  </a:cubicBezTo>
                  <a:cubicBezTo>
                    <a:pt x="2605" y="138941"/>
                    <a:pt x="1720" y="155575"/>
                    <a:pt x="7815" y="170202"/>
                  </a:cubicBezTo>
                  <a:cubicBezTo>
                    <a:pt x="25350" y="212285"/>
                    <a:pt x="32915" y="212987"/>
                    <a:pt x="62523" y="232726"/>
                  </a:cubicBezTo>
                  <a:cubicBezTo>
                    <a:pt x="84069" y="230032"/>
                    <a:pt x="124399" y="229142"/>
                    <a:pt x="148492" y="217095"/>
                  </a:cubicBezTo>
                  <a:cubicBezTo>
                    <a:pt x="156893" y="212894"/>
                    <a:pt x="164123" y="206674"/>
                    <a:pt x="171938" y="201464"/>
                  </a:cubicBezTo>
                  <a:lnTo>
                    <a:pt x="203200" y="154572"/>
                  </a:lnTo>
                  <a:lnTo>
                    <a:pt x="218830" y="131126"/>
                  </a:lnTo>
                  <a:cubicBezTo>
                    <a:pt x="210497" y="47788"/>
                    <a:pt x="224040" y="24315"/>
                    <a:pt x="211015" y="6079"/>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Freihandform 32">
              <a:extLst>
                <a:ext uri="{FF2B5EF4-FFF2-40B4-BE49-F238E27FC236}">
                  <a16:creationId xmlns:a16="http://schemas.microsoft.com/office/drawing/2014/main" id="{209CB1E0-E7E0-8BEC-BC87-532BB4F8462B}"/>
                </a:ext>
              </a:extLst>
            </p:cNvPr>
            <p:cNvSpPr/>
            <p:nvPr/>
          </p:nvSpPr>
          <p:spPr>
            <a:xfrm>
              <a:off x="7507796" y="3049689"/>
              <a:ext cx="154413" cy="112292"/>
            </a:xfrm>
            <a:custGeom>
              <a:avLst/>
              <a:gdLst>
                <a:gd name="connsiteX0" fmla="*/ 148493 w 154413"/>
                <a:gd name="connsiteY0" fmla="*/ 10522 h 112292"/>
                <a:gd name="connsiteX1" fmla="*/ 23447 w 154413"/>
                <a:gd name="connsiteY1" fmla="*/ 10522 h 112292"/>
                <a:gd name="connsiteX2" fmla="*/ 0 w 154413"/>
                <a:gd name="connsiteY2" fmla="*/ 57414 h 112292"/>
                <a:gd name="connsiteX3" fmla="*/ 23447 w 154413"/>
                <a:gd name="connsiteY3" fmla="*/ 112122 h 112292"/>
                <a:gd name="connsiteX4" fmla="*/ 78154 w 154413"/>
                <a:gd name="connsiteY4" fmla="*/ 96491 h 112292"/>
                <a:gd name="connsiteX5" fmla="*/ 140677 w 154413"/>
                <a:gd name="connsiteY5" fmla="*/ 80860 h 112292"/>
                <a:gd name="connsiteX6" fmla="*/ 148493 w 154413"/>
                <a:gd name="connsiteY6" fmla="*/ 10522 h 11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413" h="112292">
                  <a:moveTo>
                    <a:pt x="148493" y="10522"/>
                  </a:moveTo>
                  <a:cubicBezTo>
                    <a:pt x="128955" y="-1201"/>
                    <a:pt x="67895" y="-5641"/>
                    <a:pt x="23447" y="10522"/>
                  </a:cubicBezTo>
                  <a:cubicBezTo>
                    <a:pt x="11954" y="14701"/>
                    <a:pt x="3149" y="47967"/>
                    <a:pt x="0" y="57414"/>
                  </a:cubicBezTo>
                  <a:cubicBezTo>
                    <a:pt x="2238" y="66367"/>
                    <a:pt x="8727" y="107215"/>
                    <a:pt x="23447" y="112122"/>
                  </a:cubicBezTo>
                  <a:cubicBezTo>
                    <a:pt x="29307" y="114075"/>
                    <a:pt x="70130" y="98679"/>
                    <a:pt x="78154" y="96491"/>
                  </a:cubicBezTo>
                  <a:cubicBezTo>
                    <a:pt x="98879" y="90838"/>
                    <a:pt x="140677" y="80860"/>
                    <a:pt x="140677" y="80860"/>
                  </a:cubicBezTo>
                  <a:cubicBezTo>
                    <a:pt x="132230" y="47071"/>
                    <a:pt x="168031" y="22245"/>
                    <a:pt x="148493" y="10522"/>
                  </a:cubicBezTo>
                  <a:close/>
                </a:path>
              </a:pathLst>
            </a:custGeom>
            <a:solidFill>
              <a:srgbClr val="4472C4"/>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 name="Gruppieren 33">
            <a:extLst>
              <a:ext uri="{FF2B5EF4-FFF2-40B4-BE49-F238E27FC236}">
                <a16:creationId xmlns:a16="http://schemas.microsoft.com/office/drawing/2014/main" id="{AAD29785-B654-DCEC-2B80-6CA10CD0C485}"/>
              </a:ext>
            </a:extLst>
          </p:cNvPr>
          <p:cNvGrpSpPr/>
          <p:nvPr/>
        </p:nvGrpSpPr>
        <p:grpSpPr>
          <a:xfrm>
            <a:off x="6593890" y="1802993"/>
            <a:ext cx="3840712" cy="4402123"/>
            <a:chOff x="6593890" y="1802993"/>
            <a:chExt cx="3840712" cy="4402123"/>
          </a:xfrm>
        </p:grpSpPr>
        <p:sp>
          <p:nvSpPr>
            <p:cNvPr id="35" name="Oval 34">
              <a:extLst>
                <a:ext uri="{FF2B5EF4-FFF2-40B4-BE49-F238E27FC236}">
                  <a16:creationId xmlns:a16="http://schemas.microsoft.com/office/drawing/2014/main" id="{B530B1B7-FD1A-4F12-8A95-89FAE736A01C}"/>
                </a:ext>
              </a:extLst>
            </p:cNvPr>
            <p:cNvSpPr/>
            <p:nvPr/>
          </p:nvSpPr>
          <p:spPr>
            <a:xfrm rot="5400000">
              <a:off x="7526197" y="3063738"/>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C6532418-F379-0BE1-4CBD-939A215BF748}"/>
                </a:ext>
              </a:extLst>
            </p:cNvPr>
            <p:cNvSpPr/>
            <p:nvPr/>
          </p:nvSpPr>
          <p:spPr>
            <a:xfrm rot="5400000">
              <a:off x="7508828" y="366399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69B5D987-4F53-97B8-3BD4-D1F739F8947E}"/>
                </a:ext>
              </a:extLst>
            </p:cNvPr>
            <p:cNvSpPr/>
            <p:nvPr/>
          </p:nvSpPr>
          <p:spPr>
            <a:xfrm rot="5400000">
              <a:off x="7033384" y="195543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6F202D63-2B7C-333D-4441-6F47BC4D453E}"/>
                </a:ext>
              </a:extLst>
            </p:cNvPr>
            <p:cNvSpPr/>
            <p:nvPr/>
          </p:nvSpPr>
          <p:spPr>
            <a:xfrm rot="5400000">
              <a:off x="6593890" y="520637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409A1DF0-D894-46E3-6C95-081EBBB71601}"/>
                </a:ext>
              </a:extLst>
            </p:cNvPr>
            <p:cNvSpPr/>
            <p:nvPr/>
          </p:nvSpPr>
          <p:spPr>
            <a:xfrm rot="5400000">
              <a:off x="10362602" y="393195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a:extLst>
                <a:ext uri="{FF2B5EF4-FFF2-40B4-BE49-F238E27FC236}">
                  <a16:creationId xmlns:a16="http://schemas.microsoft.com/office/drawing/2014/main" id="{FE59862E-174A-A97A-2C59-4CF291A3A158}"/>
                </a:ext>
              </a:extLst>
            </p:cNvPr>
            <p:cNvSpPr/>
            <p:nvPr/>
          </p:nvSpPr>
          <p:spPr>
            <a:xfrm rot="5400000">
              <a:off x="6874617" y="333422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a:extLst>
                <a:ext uri="{FF2B5EF4-FFF2-40B4-BE49-F238E27FC236}">
                  <a16:creationId xmlns:a16="http://schemas.microsoft.com/office/drawing/2014/main" id="{84EFA62B-D248-7F09-342F-34DBB8970E72}"/>
                </a:ext>
              </a:extLst>
            </p:cNvPr>
            <p:cNvSpPr/>
            <p:nvPr/>
          </p:nvSpPr>
          <p:spPr>
            <a:xfrm rot="5400000">
              <a:off x="10080797" y="6133116"/>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1">
              <a:extLst>
                <a:ext uri="{FF2B5EF4-FFF2-40B4-BE49-F238E27FC236}">
                  <a16:creationId xmlns:a16="http://schemas.microsoft.com/office/drawing/2014/main" id="{0F412073-EBCE-C0B4-B4DA-AC6630B5D958}"/>
                </a:ext>
              </a:extLst>
            </p:cNvPr>
            <p:cNvSpPr/>
            <p:nvPr/>
          </p:nvSpPr>
          <p:spPr>
            <a:xfrm rot="5400000">
              <a:off x="7934529" y="262563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a:extLst>
                <a:ext uri="{FF2B5EF4-FFF2-40B4-BE49-F238E27FC236}">
                  <a16:creationId xmlns:a16="http://schemas.microsoft.com/office/drawing/2014/main" id="{29FFC6CC-896D-567D-E96B-CEF3EF7EF96E}"/>
                </a:ext>
              </a:extLst>
            </p:cNvPr>
            <p:cNvSpPr/>
            <p:nvPr/>
          </p:nvSpPr>
          <p:spPr>
            <a:xfrm rot="5400000">
              <a:off x="7053666" y="258336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3">
              <a:extLst>
                <a:ext uri="{FF2B5EF4-FFF2-40B4-BE49-F238E27FC236}">
                  <a16:creationId xmlns:a16="http://schemas.microsoft.com/office/drawing/2014/main" id="{8BCE358F-1E76-0543-0EE4-1C2E58410021}"/>
                </a:ext>
              </a:extLst>
            </p:cNvPr>
            <p:cNvSpPr/>
            <p:nvPr/>
          </p:nvSpPr>
          <p:spPr>
            <a:xfrm rot="5400000">
              <a:off x="9963151" y="612329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Oval 44">
              <a:extLst>
                <a:ext uri="{FF2B5EF4-FFF2-40B4-BE49-F238E27FC236}">
                  <a16:creationId xmlns:a16="http://schemas.microsoft.com/office/drawing/2014/main" id="{7C56ECB4-4DBE-D232-30D5-37C7B9D18B8B}"/>
                </a:ext>
              </a:extLst>
            </p:cNvPr>
            <p:cNvSpPr/>
            <p:nvPr/>
          </p:nvSpPr>
          <p:spPr>
            <a:xfrm rot="5400000">
              <a:off x="10282117" y="565620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a:extLst>
                <a:ext uri="{FF2B5EF4-FFF2-40B4-BE49-F238E27FC236}">
                  <a16:creationId xmlns:a16="http://schemas.microsoft.com/office/drawing/2014/main" id="{64380660-6881-ABC0-3D2A-D6D9B0A9C91D}"/>
                </a:ext>
              </a:extLst>
            </p:cNvPr>
            <p:cNvSpPr/>
            <p:nvPr/>
          </p:nvSpPr>
          <p:spPr>
            <a:xfrm rot="5400000">
              <a:off x="9572336" y="556113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Oval 46">
              <a:extLst>
                <a:ext uri="{FF2B5EF4-FFF2-40B4-BE49-F238E27FC236}">
                  <a16:creationId xmlns:a16="http://schemas.microsoft.com/office/drawing/2014/main" id="{2C20F396-9490-5D7D-5204-3A751FEB7D27}"/>
                </a:ext>
              </a:extLst>
            </p:cNvPr>
            <p:cNvSpPr/>
            <p:nvPr/>
          </p:nvSpPr>
          <p:spPr>
            <a:xfrm rot="5400000">
              <a:off x="6884535" y="509302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Oval 47">
              <a:extLst>
                <a:ext uri="{FF2B5EF4-FFF2-40B4-BE49-F238E27FC236}">
                  <a16:creationId xmlns:a16="http://schemas.microsoft.com/office/drawing/2014/main" id="{E2935E1F-50BE-7D78-095C-B8E7AE0220BA}"/>
                </a:ext>
              </a:extLst>
            </p:cNvPr>
            <p:cNvSpPr/>
            <p:nvPr/>
          </p:nvSpPr>
          <p:spPr>
            <a:xfrm rot="5400000">
              <a:off x="7413133" y="205047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Oval 48">
              <a:extLst>
                <a:ext uri="{FF2B5EF4-FFF2-40B4-BE49-F238E27FC236}">
                  <a16:creationId xmlns:a16="http://schemas.microsoft.com/office/drawing/2014/main" id="{FD9ABAD4-88D7-EF7F-B6CC-176A9D1A8867}"/>
                </a:ext>
              </a:extLst>
            </p:cNvPr>
            <p:cNvSpPr/>
            <p:nvPr/>
          </p:nvSpPr>
          <p:spPr>
            <a:xfrm rot="5400000">
              <a:off x="8912049" y="221761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Oval 49">
              <a:extLst>
                <a:ext uri="{FF2B5EF4-FFF2-40B4-BE49-F238E27FC236}">
                  <a16:creationId xmlns:a16="http://schemas.microsoft.com/office/drawing/2014/main" id="{82CC0C72-BE27-17BF-C583-51729CACB34B}"/>
                </a:ext>
              </a:extLst>
            </p:cNvPr>
            <p:cNvSpPr/>
            <p:nvPr/>
          </p:nvSpPr>
          <p:spPr>
            <a:xfrm rot="5400000">
              <a:off x="6891577" y="198982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Oval 50">
              <a:extLst>
                <a:ext uri="{FF2B5EF4-FFF2-40B4-BE49-F238E27FC236}">
                  <a16:creationId xmlns:a16="http://schemas.microsoft.com/office/drawing/2014/main" id="{92299947-78D8-E9C5-598F-911902E9ACF0}"/>
                </a:ext>
              </a:extLst>
            </p:cNvPr>
            <p:cNvSpPr/>
            <p:nvPr/>
          </p:nvSpPr>
          <p:spPr>
            <a:xfrm rot="5400000">
              <a:off x="6734638" y="218161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Oval 51">
              <a:extLst>
                <a:ext uri="{FF2B5EF4-FFF2-40B4-BE49-F238E27FC236}">
                  <a16:creationId xmlns:a16="http://schemas.microsoft.com/office/drawing/2014/main" id="{EA8A3797-C4C2-B775-651D-FA8A1DCBB3EB}"/>
                </a:ext>
              </a:extLst>
            </p:cNvPr>
            <p:cNvSpPr/>
            <p:nvPr/>
          </p:nvSpPr>
          <p:spPr>
            <a:xfrm rot="5400000">
              <a:off x="9692272" y="3406447"/>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A2C54E4A-7267-874E-F2E1-8ECB14ECE169}"/>
                </a:ext>
              </a:extLst>
            </p:cNvPr>
            <p:cNvSpPr/>
            <p:nvPr/>
          </p:nvSpPr>
          <p:spPr>
            <a:xfrm rot="5400000">
              <a:off x="10088973" y="431702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Oval 53">
              <a:extLst>
                <a:ext uri="{FF2B5EF4-FFF2-40B4-BE49-F238E27FC236}">
                  <a16:creationId xmlns:a16="http://schemas.microsoft.com/office/drawing/2014/main" id="{56DBAE84-D0F0-7FC2-7B86-1CEBE71CA75A}"/>
                </a:ext>
              </a:extLst>
            </p:cNvPr>
            <p:cNvSpPr/>
            <p:nvPr/>
          </p:nvSpPr>
          <p:spPr>
            <a:xfrm rot="5400000">
              <a:off x="6723674" y="5129029"/>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388E8C3A-A139-CBD8-0506-827896BD7B7D}"/>
                </a:ext>
              </a:extLst>
            </p:cNvPr>
            <p:cNvSpPr/>
            <p:nvPr/>
          </p:nvSpPr>
          <p:spPr>
            <a:xfrm rot="5400000">
              <a:off x="9858553" y="605038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Oval 55">
              <a:extLst>
                <a:ext uri="{FF2B5EF4-FFF2-40B4-BE49-F238E27FC236}">
                  <a16:creationId xmlns:a16="http://schemas.microsoft.com/office/drawing/2014/main" id="{D9D19E06-DBA1-EF4A-0F86-3394495701AD}"/>
                </a:ext>
              </a:extLst>
            </p:cNvPr>
            <p:cNvSpPr/>
            <p:nvPr/>
          </p:nvSpPr>
          <p:spPr>
            <a:xfrm rot="5400000">
              <a:off x="8718622" y="4537644"/>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B3D4E6FC-471C-CEE3-6C7C-9FBE8EAB21CB}"/>
                </a:ext>
              </a:extLst>
            </p:cNvPr>
            <p:cNvSpPr/>
            <p:nvPr/>
          </p:nvSpPr>
          <p:spPr>
            <a:xfrm rot="5400000">
              <a:off x="6759674" y="528893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Oval 57">
              <a:extLst>
                <a:ext uri="{FF2B5EF4-FFF2-40B4-BE49-F238E27FC236}">
                  <a16:creationId xmlns:a16="http://schemas.microsoft.com/office/drawing/2014/main" id="{6E08E730-D183-EDB6-3327-550496F8D965}"/>
                </a:ext>
              </a:extLst>
            </p:cNvPr>
            <p:cNvSpPr/>
            <p:nvPr/>
          </p:nvSpPr>
          <p:spPr>
            <a:xfrm rot="5400000">
              <a:off x="8142328" y="1802993"/>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7B8B90DE-3DA0-5AB0-B610-4EAAD016EFF3}"/>
                </a:ext>
              </a:extLst>
            </p:cNvPr>
            <p:cNvSpPr/>
            <p:nvPr/>
          </p:nvSpPr>
          <p:spPr>
            <a:xfrm rot="5400000">
              <a:off x="6734638" y="247934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Oval 59">
              <a:extLst>
                <a:ext uri="{FF2B5EF4-FFF2-40B4-BE49-F238E27FC236}">
                  <a16:creationId xmlns:a16="http://schemas.microsoft.com/office/drawing/2014/main" id="{991CAE42-9DE8-B27C-C5B1-FC5E4678A388}"/>
                </a:ext>
              </a:extLst>
            </p:cNvPr>
            <p:cNvSpPr/>
            <p:nvPr/>
          </p:nvSpPr>
          <p:spPr>
            <a:xfrm rot="5400000">
              <a:off x="7498754" y="6003491"/>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EAA7F350-E1E9-5DF9-3577-E51215A407BD}"/>
                </a:ext>
              </a:extLst>
            </p:cNvPr>
            <p:cNvSpPr/>
            <p:nvPr/>
          </p:nvSpPr>
          <p:spPr>
            <a:xfrm rot="5400000">
              <a:off x="8798436" y="2831042"/>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Oval 61">
              <a:extLst>
                <a:ext uri="{FF2B5EF4-FFF2-40B4-BE49-F238E27FC236}">
                  <a16:creationId xmlns:a16="http://schemas.microsoft.com/office/drawing/2014/main" id="{63BB0541-757D-5549-5ECA-4C59FC9778DC}"/>
                </a:ext>
              </a:extLst>
            </p:cNvPr>
            <p:cNvSpPr/>
            <p:nvPr/>
          </p:nvSpPr>
          <p:spPr>
            <a:xfrm rot="5400000">
              <a:off x="6665890" y="4021455"/>
              <a:ext cx="72000" cy="72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3" name="Textfeld 62">
            <a:extLst>
              <a:ext uri="{FF2B5EF4-FFF2-40B4-BE49-F238E27FC236}">
                <a16:creationId xmlns:a16="http://schemas.microsoft.com/office/drawing/2014/main" id="{CB15F1A0-41E6-A3FA-1CC5-5B83D14C4981}"/>
              </a:ext>
            </a:extLst>
          </p:cNvPr>
          <p:cNvSpPr txBox="1"/>
          <p:nvPr/>
        </p:nvSpPr>
        <p:spPr>
          <a:xfrm>
            <a:off x="8406847" y="5144345"/>
            <a:ext cx="786894" cy="230832"/>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Unterdörfli</a:t>
            </a:r>
            <a:endParaRPr lang="de-DE" sz="900" i="1" dirty="0">
              <a:solidFill>
                <a:schemeClr val="tx1">
                  <a:lumMod val="65000"/>
                  <a:lumOff val="35000"/>
                </a:schemeClr>
              </a:solidFill>
            </a:endParaRPr>
          </a:p>
        </p:txBody>
      </p:sp>
      <p:sp>
        <p:nvSpPr>
          <p:cNvPr id="64" name="Textfeld 63">
            <a:extLst>
              <a:ext uri="{FF2B5EF4-FFF2-40B4-BE49-F238E27FC236}">
                <a16:creationId xmlns:a16="http://schemas.microsoft.com/office/drawing/2014/main" id="{7EB1D0F1-8B8E-91A4-711B-1CFCF1E882D3}"/>
              </a:ext>
            </a:extLst>
          </p:cNvPr>
          <p:cNvSpPr txBox="1"/>
          <p:nvPr/>
        </p:nvSpPr>
        <p:spPr>
          <a:xfrm>
            <a:off x="10430932" y="4602085"/>
            <a:ext cx="872193" cy="230490"/>
          </a:xfrm>
          <a:prstGeom prst="rect">
            <a:avLst/>
          </a:prstGeom>
          <a:solidFill>
            <a:schemeClr val="bg1"/>
          </a:solidFill>
        </p:spPr>
        <p:txBody>
          <a:bodyPr wrap="square" rtlCol="0">
            <a:spAutoFit/>
          </a:bodyPr>
          <a:lstStyle/>
          <a:p>
            <a:r>
              <a:rPr lang="de-DE" sz="900" i="1" dirty="0" err="1">
                <a:solidFill>
                  <a:schemeClr val="tx1">
                    <a:lumMod val="65000"/>
                    <a:lumOff val="35000"/>
                  </a:schemeClr>
                </a:solidFill>
              </a:rPr>
              <a:t>Oberdörfli</a:t>
            </a:r>
            <a:endParaRPr lang="de-DE" sz="900" i="1" dirty="0">
              <a:solidFill>
                <a:schemeClr val="tx1">
                  <a:lumMod val="65000"/>
                  <a:lumOff val="35000"/>
                </a:schemeClr>
              </a:solidFill>
            </a:endParaRPr>
          </a:p>
        </p:txBody>
      </p:sp>
      <p:sp>
        <p:nvSpPr>
          <p:cNvPr id="65" name="Rechteck 64">
            <a:extLst>
              <a:ext uri="{FF2B5EF4-FFF2-40B4-BE49-F238E27FC236}">
                <a16:creationId xmlns:a16="http://schemas.microsoft.com/office/drawing/2014/main" id="{9AADED47-55F4-1C82-0E5B-A183EC74C368}"/>
              </a:ext>
            </a:extLst>
          </p:cNvPr>
          <p:cNvSpPr/>
          <p:nvPr/>
        </p:nvSpPr>
        <p:spPr>
          <a:xfrm>
            <a:off x="675094" y="1426829"/>
            <a:ext cx="5167673" cy="925382"/>
          </a:xfrm>
          <a:prstGeom prst="rect">
            <a:avLst/>
          </a:prstGeom>
        </p:spPr>
        <p:txBody>
          <a:bodyPr wrap="square">
            <a:spAutoFit/>
          </a:bodyPr>
          <a:lstStyle/>
          <a:p>
            <a:pPr>
              <a:lnSpc>
                <a:spcPts val="3360"/>
              </a:lnSpc>
              <a:spcBef>
                <a:spcPct val="20000"/>
              </a:spcBef>
              <a:spcAft>
                <a:spcPts val="1200"/>
              </a:spcAft>
              <a:defRPr/>
            </a:pPr>
            <a:r>
              <a:rPr lang="de-DE" sz="2400" b="1" dirty="0"/>
              <a:t>Beispiel für mögliches Vorgehen zum Aufbau der Ö. I. </a:t>
            </a:r>
          </a:p>
        </p:txBody>
      </p:sp>
      <p:sp>
        <p:nvSpPr>
          <p:cNvPr id="66" name="Rechteck 65">
            <a:extLst>
              <a:ext uri="{FF2B5EF4-FFF2-40B4-BE49-F238E27FC236}">
                <a16:creationId xmlns:a16="http://schemas.microsoft.com/office/drawing/2014/main" id="{80AC5DEA-650A-9266-1A78-E7B3E65DB6B9}"/>
              </a:ext>
            </a:extLst>
          </p:cNvPr>
          <p:cNvSpPr/>
          <p:nvPr/>
        </p:nvSpPr>
        <p:spPr>
          <a:xfrm>
            <a:off x="1569694" y="2813911"/>
            <a:ext cx="567530" cy="236024"/>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60B051B6-1ED7-A18D-6BA6-120CB00CD234}"/>
              </a:ext>
            </a:extLst>
          </p:cNvPr>
          <p:cNvSpPr/>
          <p:nvPr/>
        </p:nvSpPr>
        <p:spPr>
          <a:xfrm>
            <a:off x="1815984" y="5853576"/>
            <a:ext cx="108000" cy="10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0E9EFBD4-841B-05A3-5DC8-B00AA4E39350}"/>
              </a:ext>
            </a:extLst>
          </p:cNvPr>
          <p:cNvSpPr/>
          <p:nvPr/>
        </p:nvSpPr>
        <p:spPr>
          <a:xfrm>
            <a:off x="1571545" y="3354851"/>
            <a:ext cx="567530" cy="236024"/>
          </a:xfrm>
          <a:prstGeom prst="rect">
            <a:avLst/>
          </a:prstGeom>
          <a:solidFill>
            <a:schemeClr val="accent6">
              <a:lumMod val="40000"/>
              <a:lumOff val="6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4901481D-5C9A-6B60-053B-A61AD9206B23}"/>
              </a:ext>
            </a:extLst>
          </p:cNvPr>
          <p:cNvSpPr/>
          <p:nvPr/>
        </p:nvSpPr>
        <p:spPr>
          <a:xfrm>
            <a:off x="1569694" y="4564911"/>
            <a:ext cx="567530" cy="236024"/>
          </a:xfrm>
          <a:prstGeom prst="rect">
            <a:avLst/>
          </a:prstGeom>
          <a:pattFill prst="wdDn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Rechteck 69">
            <a:extLst>
              <a:ext uri="{FF2B5EF4-FFF2-40B4-BE49-F238E27FC236}">
                <a16:creationId xmlns:a16="http://schemas.microsoft.com/office/drawing/2014/main" id="{3F9C1256-835A-36A0-9B43-1AD778639E3A}"/>
              </a:ext>
            </a:extLst>
          </p:cNvPr>
          <p:cNvSpPr/>
          <p:nvPr/>
        </p:nvSpPr>
        <p:spPr>
          <a:xfrm>
            <a:off x="1569694" y="5115029"/>
            <a:ext cx="567530" cy="236024"/>
          </a:xfrm>
          <a:prstGeom prst="rect">
            <a:avLst/>
          </a:prstGeom>
          <a:pattFill prst="wdUpDiag">
            <a:fgClr>
              <a:schemeClr val="accent6">
                <a:lumMod val="60000"/>
                <a:lumOff val="40000"/>
              </a:schemeClr>
            </a:fgClr>
            <a:bgClr>
              <a:schemeClr val="bg1"/>
            </a:bgClr>
          </a:patt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Rechteck 70">
            <a:extLst>
              <a:ext uri="{FF2B5EF4-FFF2-40B4-BE49-F238E27FC236}">
                <a16:creationId xmlns:a16="http://schemas.microsoft.com/office/drawing/2014/main" id="{BD547147-7DB7-74BB-1EED-3DD4644CC029}"/>
              </a:ext>
            </a:extLst>
          </p:cNvPr>
          <p:cNvSpPr/>
          <p:nvPr/>
        </p:nvSpPr>
        <p:spPr>
          <a:xfrm>
            <a:off x="2517464" y="2704183"/>
            <a:ext cx="3628139" cy="400110"/>
          </a:xfrm>
          <a:prstGeom prst="rect">
            <a:avLst/>
          </a:prstGeom>
        </p:spPr>
        <p:txBody>
          <a:bodyPr wrap="square">
            <a:spAutoFit/>
          </a:bodyPr>
          <a:lstStyle/>
          <a:p>
            <a:pPr>
              <a:spcBef>
                <a:spcPct val="20000"/>
              </a:spcBef>
              <a:spcAft>
                <a:spcPts val="1200"/>
              </a:spcAft>
            </a:pPr>
            <a:r>
              <a:rPr lang="de-CH" sz="2000" dirty="0"/>
              <a:t>Kerngebiete (Schutzgebiete)</a:t>
            </a:r>
          </a:p>
        </p:txBody>
      </p:sp>
      <p:sp>
        <p:nvSpPr>
          <p:cNvPr id="72" name="Rechteck 71">
            <a:extLst>
              <a:ext uri="{FF2B5EF4-FFF2-40B4-BE49-F238E27FC236}">
                <a16:creationId xmlns:a16="http://schemas.microsoft.com/office/drawing/2014/main" id="{7670AA55-E1B5-E737-6CB5-6EC1EDBB5080}"/>
              </a:ext>
            </a:extLst>
          </p:cNvPr>
          <p:cNvSpPr/>
          <p:nvPr/>
        </p:nvSpPr>
        <p:spPr>
          <a:xfrm>
            <a:off x="2521165" y="3249968"/>
            <a:ext cx="3348089" cy="400110"/>
          </a:xfrm>
          <a:prstGeom prst="rect">
            <a:avLst/>
          </a:prstGeom>
        </p:spPr>
        <p:txBody>
          <a:bodyPr wrap="square">
            <a:spAutoFit/>
          </a:bodyPr>
          <a:lstStyle/>
          <a:p>
            <a:pPr>
              <a:spcBef>
                <a:spcPct val="20000"/>
              </a:spcBef>
              <a:spcAft>
                <a:spcPts val="1200"/>
              </a:spcAft>
            </a:pPr>
            <a:r>
              <a:rPr lang="de-CH" sz="2000" dirty="0"/>
              <a:t>Schützenswerte Gebiete</a:t>
            </a:r>
          </a:p>
        </p:txBody>
      </p:sp>
      <p:sp>
        <p:nvSpPr>
          <p:cNvPr id="73" name="Rechteck 72">
            <a:extLst>
              <a:ext uri="{FF2B5EF4-FFF2-40B4-BE49-F238E27FC236}">
                <a16:creationId xmlns:a16="http://schemas.microsoft.com/office/drawing/2014/main" id="{063D664A-9AC3-268B-885C-4767E453CD02}"/>
              </a:ext>
            </a:extLst>
          </p:cNvPr>
          <p:cNvSpPr/>
          <p:nvPr/>
        </p:nvSpPr>
        <p:spPr>
          <a:xfrm>
            <a:off x="2531923" y="4451412"/>
            <a:ext cx="2829145" cy="400110"/>
          </a:xfrm>
          <a:prstGeom prst="rect">
            <a:avLst/>
          </a:prstGeom>
        </p:spPr>
        <p:txBody>
          <a:bodyPr wrap="square">
            <a:spAutoFit/>
          </a:bodyPr>
          <a:lstStyle/>
          <a:p>
            <a:pPr>
              <a:spcBef>
                <a:spcPct val="20000"/>
              </a:spcBef>
              <a:spcAft>
                <a:spcPts val="1200"/>
              </a:spcAft>
            </a:pPr>
            <a:r>
              <a:rPr lang="de-CH" sz="2000" dirty="0"/>
              <a:t>Vernetzungsgebiete</a:t>
            </a:r>
          </a:p>
        </p:txBody>
      </p:sp>
      <p:sp>
        <p:nvSpPr>
          <p:cNvPr id="74" name="Rechteck 73">
            <a:extLst>
              <a:ext uri="{FF2B5EF4-FFF2-40B4-BE49-F238E27FC236}">
                <a16:creationId xmlns:a16="http://schemas.microsoft.com/office/drawing/2014/main" id="{9CED539E-2413-4A29-CA3C-88919E01F381}"/>
              </a:ext>
            </a:extLst>
          </p:cNvPr>
          <p:cNvSpPr/>
          <p:nvPr/>
        </p:nvSpPr>
        <p:spPr>
          <a:xfrm>
            <a:off x="2556971" y="4952781"/>
            <a:ext cx="2902282" cy="707886"/>
          </a:xfrm>
          <a:prstGeom prst="rect">
            <a:avLst/>
          </a:prstGeom>
        </p:spPr>
        <p:txBody>
          <a:bodyPr wrap="square">
            <a:spAutoFit/>
          </a:bodyPr>
          <a:lstStyle/>
          <a:p>
            <a:pPr>
              <a:spcBef>
                <a:spcPct val="20000"/>
              </a:spcBef>
              <a:spcAft>
                <a:spcPts val="1200"/>
              </a:spcAft>
            </a:pPr>
            <a:r>
              <a:rPr lang="de-CH" sz="2000" dirty="0"/>
              <a:t>Zusätzlich benötigte Vernetzungsgebiete</a:t>
            </a:r>
          </a:p>
        </p:txBody>
      </p:sp>
      <p:sp>
        <p:nvSpPr>
          <p:cNvPr id="75" name="Rechteck 74">
            <a:extLst>
              <a:ext uri="{FF2B5EF4-FFF2-40B4-BE49-F238E27FC236}">
                <a16:creationId xmlns:a16="http://schemas.microsoft.com/office/drawing/2014/main" id="{313202B8-2A1B-C781-1663-43E1FFF95F78}"/>
              </a:ext>
            </a:extLst>
          </p:cNvPr>
          <p:cNvSpPr/>
          <p:nvPr/>
        </p:nvSpPr>
        <p:spPr>
          <a:xfrm>
            <a:off x="2572211" y="5726973"/>
            <a:ext cx="2526226" cy="400110"/>
          </a:xfrm>
          <a:prstGeom prst="rect">
            <a:avLst/>
          </a:prstGeom>
        </p:spPr>
        <p:txBody>
          <a:bodyPr wrap="square">
            <a:spAutoFit/>
          </a:bodyPr>
          <a:lstStyle/>
          <a:p>
            <a:pPr>
              <a:spcBef>
                <a:spcPct val="20000"/>
              </a:spcBef>
              <a:spcAft>
                <a:spcPts val="1200"/>
              </a:spcAft>
            </a:pPr>
            <a:r>
              <a:rPr lang="de-CH" sz="2000" dirty="0"/>
              <a:t>Zielarten</a:t>
            </a:r>
          </a:p>
        </p:txBody>
      </p:sp>
      <p:sp>
        <p:nvSpPr>
          <p:cNvPr id="76" name="Abgerundetes Rechteck 75">
            <a:extLst>
              <a:ext uri="{FF2B5EF4-FFF2-40B4-BE49-F238E27FC236}">
                <a16:creationId xmlns:a16="http://schemas.microsoft.com/office/drawing/2014/main" id="{4BD91D6A-3F56-807F-02C5-28786B84576C}"/>
              </a:ext>
            </a:extLst>
          </p:cNvPr>
          <p:cNvSpPr/>
          <p:nvPr/>
        </p:nvSpPr>
        <p:spPr>
          <a:xfrm>
            <a:off x="1585522" y="3814142"/>
            <a:ext cx="551702" cy="334662"/>
          </a:xfrm>
          <a:prstGeom prst="roundRect">
            <a:avLst/>
          </a:prstGeom>
          <a:solidFill>
            <a:srgbClr val="50AA28">
              <a:alpha val="48000"/>
            </a:srgbClr>
          </a:solidFill>
          <a:ln>
            <a:solidFill>
              <a:srgbClr val="50A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5D89532A-2F78-7322-CBD7-F964AAC837A3}"/>
              </a:ext>
            </a:extLst>
          </p:cNvPr>
          <p:cNvSpPr/>
          <p:nvPr/>
        </p:nvSpPr>
        <p:spPr>
          <a:xfrm>
            <a:off x="2556971" y="3765234"/>
            <a:ext cx="3099360" cy="707886"/>
          </a:xfrm>
          <a:prstGeom prst="rect">
            <a:avLst/>
          </a:prstGeom>
        </p:spPr>
        <p:txBody>
          <a:bodyPr wrap="square">
            <a:spAutoFit/>
          </a:bodyPr>
          <a:lstStyle/>
          <a:p>
            <a:pPr>
              <a:spcBef>
                <a:spcPct val="20000"/>
              </a:spcBef>
              <a:spcAft>
                <a:spcPts val="1200"/>
              </a:spcAft>
            </a:pPr>
            <a:r>
              <a:rPr lang="de-CH" sz="2000" dirty="0"/>
              <a:t>Zusätzliche Kerngebiete (Potenzialgebiete)</a:t>
            </a:r>
          </a:p>
        </p:txBody>
      </p:sp>
      <p:sp>
        <p:nvSpPr>
          <p:cNvPr id="78" name="Textfeld 77">
            <a:extLst>
              <a:ext uri="{FF2B5EF4-FFF2-40B4-BE49-F238E27FC236}">
                <a16:creationId xmlns:a16="http://schemas.microsoft.com/office/drawing/2014/main" id="{FBD84643-6F59-3EAF-D0AA-D3AFFB1C23B2}"/>
              </a:ext>
            </a:extLst>
          </p:cNvPr>
          <p:cNvSpPr txBox="1"/>
          <p:nvPr/>
        </p:nvSpPr>
        <p:spPr>
          <a:xfrm>
            <a:off x="482655" y="3804462"/>
            <a:ext cx="841571" cy="369332"/>
          </a:xfrm>
          <a:prstGeom prst="rect">
            <a:avLst/>
          </a:prstGeom>
          <a:noFill/>
        </p:spPr>
        <p:txBody>
          <a:bodyPr wrap="square" rtlCol="0">
            <a:spAutoFit/>
          </a:bodyPr>
          <a:lstStyle/>
          <a:p>
            <a:r>
              <a:rPr lang="de-DE" dirty="0"/>
              <a:t>SOLL</a:t>
            </a:r>
          </a:p>
        </p:txBody>
      </p:sp>
      <p:sp>
        <p:nvSpPr>
          <p:cNvPr id="79" name="Rechteck 78">
            <a:extLst>
              <a:ext uri="{FF2B5EF4-FFF2-40B4-BE49-F238E27FC236}">
                <a16:creationId xmlns:a16="http://schemas.microsoft.com/office/drawing/2014/main" id="{C8FEF61D-0CE3-362E-7E41-F97C2CC8D66E}"/>
              </a:ext>
            </a:extLst>
          </p:cNvPr>
          <p:cNvSpPr/>
          <p:nvPr/>
        </p:nvSpPr>
        <p:spPr>
          <a:xfrm>
            <a:off x="1467756" y="2778007"/>
            <a:ext cx="819182" cy="2758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Rechteck 79">
            <a:extLst>
              <a:ext uri="{FF2B5EF4-FFF2-40B4-BE49-F238E27FC236}">
                <a16:creationId xmlns:a16="http://schemas.microsoft.com/office/drawing/2014/main" id="{F38DA56E-DF33-C0A5-A1CD-2A483E160D62}"/>
              </a:ext>
            </a:extLst>
          </p:cNvPr>
          <p:cNvSpPr/>
          <p:nvPr/>
        </p:nvSpPr>
        <p:spPr>
          <a:xfrm>
            <a:off x="1594198" y="2831894"/>
            <a:ext cx="567530" cy="236024"/>
          </a:xfrm>
          <a:prstGeom prst="rect">
            <a:avLst/>
          </a:prstGeom>
          <a:solidFill>
            <a:srgbClr val="006EAA"/>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Rechteck 80">
            <a:extLst>
              <a:ext uri="{FF2B5EF4-FFF2-40B4-BE49-F238E27FC236}">
                <a16:creationId xmlns:a16="http://schemas.microsoft.com/office/drawing/2014/main" id="{6C034487-A303-3749-F244-049E4C75AF99}"/>
              </a:ext>
            </a:extLst>
          </p:cNvPr>
          <p:cNvSpPr/>
          <p:nvPr/>
        </p:nvSpPr>
        <p:spPr>
          <a:xfrm>
            <a:off x="1596049" y="3372834"/>
            <a:ext cx="567530" cy="236024"/>
          </a:xfrm>
          <a:prstGeom prst="rect">
            <a:avLst/>
          </a:prstGeom>
          <a:solidFill>
            <a:srgbClr val="9DC4E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2" name="Rechteck 81">
            <a:extLst>
              <a:ext uri="{FF2B5EF4-FFF2-40B4-BE49-F238E27FC236}">
                <a16:creationId xmlns:a16="http://schemas.microsoft.com/office/drawing/2014/main" id="{24C6C051-EF7F-31F6-7BA3-2A527521A4C0}"/>
              </a:ext>
            </a:extLst>
          </p:cNvPr>
          <p:cNvSpPr/>
          <p:nvPr/>
        </p:nvSpPr>
        <p:spPr>
          <a:xfrm>
            <a:off x="1594198" y="4582894"/>
            <a:ext cx="567530" cy="236024"/>
          </a:xfrm>
          <a:prstGeom prst="rect">
            <a:avLst/>
          </a:prstGeom>
          <a:pattFill prst="wdDnDiag">
            <a:fgClr>
              <a:srgbClr val="006EAA"/>
            </a:fgClr>
            <a:bgClr>
              <a:schemeClr val="bg1"/>
            </a:bgClr>
          </a:patt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3" name="Rechteck 82">
            <a:extLst>
              <a:ext uri="{FF2B5EF4-FFF2-40B4-BE49-F238E27FC236}">
                <a16:creationId xmlns:a16="http://schemas.microsoft.com/office/drawing/2014/main" id="{905EB27A-04D6-3A6B-A656-F373265C56CC}"/>
              </a:ext>
            </a:extLst>
          </p:cNvPr>
          <p:cNvSpPr/>
          <p:nvPr/>
        </p:nvSpPr>
        <p:spPr>
          <a:xfrm>
            <a:off x="1594198" y="5133012"/>
            <a:ext cx="567530" cy="236024"/>
          </a:xfrm>
          <a:prstGeom prst="rect">
            <a:avLst/>
          </a:prstGeom>
          <a:pattFill prst="wdUpDiag">
            <a:fgClr>
              <a:srgbClr val="9DC4E6"/>
            </a:fgClr>
            <a:bgClr>
              <a:schemeClr val="bg1"/>
            </a:bgClr>
          </a:pattFill>
          <a:ln>
            <a:solidFill>
              <a:srgbClr val="9DC4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Abgerundetes Rechteck 83">
            <a:extLst>
              <a:ext uri="{FF2B5EF4-FFF2-40B4-BE49-F238E27FC236}">
                <a16:creationId xmlns:a16="http://schemas.microsoft.com/office/drawing/2014/main" id="{E51E1DE8-0263-C7EB-531F-875732D69DD3}"/>
              </a:ext>
            </a:extLst>
          </p:cNvPr>
          <p:cNvSpPr/>
          <p:nvPr/>
        </p:nvSpPr>
        <p:spPr>
          <a:xfrm>
            <a:off x="1610026" y="3832125"/>
            <a:ext cx="551702" cy="334662"/>
          </a:xfrm>
          <a:prstGeom prst="roundRect">
            <a:avLst/>
          </a:prstGeom>
          <a:solidFill>
            <a:srgbClr val="DBE9F6"/>
          </a:solidFill>
          <a:ln>
            <a:solidFill>
              <a:srgbClr val="006E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a:extLst>
              <a:ext uri="{FF2B5EF4-FFF2-40B4-BE49-F238E27FC236}">
                <a16:creationId xmlns:a16="http://schemas.microsoft.com/office/drawing/2014/main" id="{3839C2C5-6DA8-80FE-E73E-FFDF167DD653}"/>
              </a:ext>
            </a:extLst>
          </p:cNvPr>
          <p:cNvGrpSpPr/>
          <p:nvPr/>
        </p:nvGrpSpPr>
        <p:grpSpPr>
          <a:xfrm>
            <a:off x="549808" y="2971371"/>
            <a:ext cx="860564" cy="515406"/>
            <a:chOff x="521527" y="2971371"/>
            <a:chExt cx="860564" cy="515406"/>
          </a:xfrm>
        </p:grpSpPr>
        <p:sp>
          <p:nvSpPr>
            <p:cNvPr id="86" name="Textfeld 85">
              <a:extLst>
                <a:ext uri="{FF2B5EF4-FFF2-40B4-BE49-F238E27FC236}">
                  <a16:creationId xmlns:a16="http://schemas.microsoft.com/office/drawing/2014/main" id="{E8EDC952-547A-13CB-A9DC-D6444563D117}"/>
                </a:ext>
              </a:extLst>
            </p:cNvPr>
            <p:cNvSpPr txBox="1"/>
            <p:nvPr/>
          </p:nvSpPr>
          <p:spPr>
            <a:xfrm>
              <a:off x="521527" y="3043371"/>
              <a:ext cx="841571" cy="369332"/>
            </a:xfrm>
            <a:prstGeom prst="rect">
              <a:avLst/>
            </a:prstGeom>
            <a:noFill/>
          </p:spPr>
          <p:txBody>
            <a:bodyPr wrap="square" rtlCol="0">
              <a:spAutoFit/>
            </a:bodyPr>
            <a:lstStyle/>
            <a:p>
              <a:r>
                <a:rPr lang="de-DE" dirty="0"/>
                <a:t>IST</a:t>
              </a:r>
            </a:p>
          </p:txBody>
        </p:sp>
        <p:sp>
          <p:nvSpPr>
            <p:cNvPr id="87" name="Geschweifte Klammer links 86">
              <a:extLst>
                <a:ext uri="{FF2B5EF4-FFF2-40B4-BE49-F238E27FC236}">
                  <a16:creationId xmlns:a16="http://schemas.microsoft.com/office/drawing/2014/main" id="{A68A5EA8-C462-37CF-4282-9334E6452905}"/>
                </a:ext>
              </a:extLst>
            </p:cNvPr>
            <p:cNvSpPr/>
            <p:nvPr/>
          </p:nvSpPr>
          <p:spPr>
            <a:xfrm>
              <a:off x="1189838" y="2971371"/>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grpSp>
        <p:nvGrpSpPr>
          <p:cNvPr id="88" name="Gruppieren 87">
            <a:extLst>
              <a:ext uri="{FF2B5EF4-FFF2-40B4-BE49-F238E27FC236}">
                <a16:creationId xmlns:a16="http://schemas.microsoft.com/office/drawing/2014/main" id="{A2622478-9D57-3283-2CF5-797E84A589C9}"/>
              </a:ext>
            </a:extLst>
          </p:cNvPr>
          <p:cNvGrpSpPr/>
          <p:nvPr/>
        </p:nvGrpSpPr>
        <p:grpSpPr>
          <a:xfrm>
            <a:off x="435917" y="4693942"/>
            <a:ext cx="997364" cy="515406"/>
            <a:chOff x="435917" y="4693942"/>
            <a:chExt cx="997364" cy="515406"/>
          </a:xfrm>
        </p:grpSpPr>
        <p:sp>
          <p:nvSpPr>
            <p:cNvPr id="89" name="Textfeld 88">
              <a:extLst>
                <a:ext uri="{FF2B5EF4-FFF2-40B4-BE49-F238E27FC236}">
                  <a16:creationId xmlns:a16="http://schemas.microsoft.com/office/drawing/2014/main" id="{1C0176C9-0849-FEA7-11AD-6621DE8C95E5}"/>
                </a:ext>
              </a:extLst>
            </p:cNvPr>
            <p:cNvSpPr txBox="1"/>
            <p:nvPr/>
          </p:nvSpPr>
          <p:spPr>
            <a:xfrm>
              <a:off x="435917" y="4781854"/>
              <a:ext cx="841571" cy="369332"/>
            </a:xfrm>
            <a:prstGeom prst="rect">
              <a:avLst/>
            </a:prstGeom>
            <a:noFill/>
          </p:spPr>
          <p:txBody>
            <a:bodyPr wrap="square" rtlCol="0">
              <a:spAutoFit/>
            </a:bodyPr>
            <a:lstStyle/>
            <a:p>
              <a:r>
                <a:rPr lang="de-DE" dirty="0"/>
                <a:t>NETZ</a:t>
              </a:r>
            </a:p>
          </p:txBody>
        </p:sp>
        <p:sp>
          <p:nvSpPr>
            <p:cNvPr id="90" name="Geschweifte Klammer links 89">
              <a:extLst>
                <a:ext uri="{FF2B5EF4-FFF2-40B4-BE49-F238E27FC236}">
                  <a16:creationId xmlns:a16="http://schemas.microsoft.com/office/drawing/2014/main" id="{5E9D64EC-8BC2-B165-E8B7-C5B13168907F}"/>
                </a:ext>
              </a:extLst>
            </p:cNvPr>
            <p:cNvSpPr/>
            <p:nvPr/>
          </p:nvSpPr>
          <p:spPr>
            <a:xfrm>
              <a:off x="1241028" y="4693942"/>
              <a:ext cx="192253" cy="515406"/>
            </a:xfrm>
            <a:prstGeom prst="leftBrace">
              <a:avLst/>
            </a:prstGeom>
            <a:ln w="1905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grpSp>
    </p:spTree>
    <p:extLst>
      <p:ext uri="{BB962C8B-B14F-4D97-AF65-F5344CB8AC3E}">
        <p14:creationId xmlns:p14="http://schemas.microsoft.com/office/powerpoint/2010/main" val="4190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2">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P spid="74" grpId="0"/>
      <p:bldP spid="75" grpId="0"/>
      <p:bldP spid="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 6">
            <a:extLst>
              <a:ext uri="{FF2B5EF4-FFF2-40B4-BE49-F238E27FC236}">
                <a16:creationId xmlns:a16="http://schemas.microsoft.com/office/drawing/2014/main" id="{8FF7E7C3-6C59-9BEA-C635-699E12D331F5}"/>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p:blipFill>
        <p:spPr>
          <a:xfrm>
            <a:off x="7534656" y="0"/>
            <a:ext cx="4657344" cy="6858000"/>
          </a:xfrm>
          <a:prstGeom prst="rect">
            <a:avLst/>
          </a:prstGeom>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a:xfrm>
            <a:off x="606425" y="540000"/>
            <a:ext cx="9695575" cy="672732"/>
          </a:xfrm>
        </p:spPr>
        <p:txBody>
          <a:bodyPr/>
          <a:lstStyle/>
          <a:p>
            <a:r>
              <a:rPr lang="de-CH" dirty="0"/>
              <a:t>Ökologische Infrastruktur</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pic>
        <p:nvPicPr>
          <p:cNvPr id="8" name="Bild 6" descr="Bildschirmfoto 2018-04-03 um 00.15.48.png">
            <a:extLst>
              <a:ext uri="{FF2B5EF4-FFF2-40B4-BE49-F238E27FC236}">
                <a16:creationId xmlns:a16="http://schemas.microsoft.com/office/drawing/2014/main" id="{3E0C4647-824A-AA1F-68E6-98769A846D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3400" y="1453737"/>
            <a:ext cx="5921474" cy="5295778"/>
          </a:xfrm>
          <a:prstGeom prst="rect">
            <a:avLst/>
          </a:prstGeom>
        </p:spPr>
      </p:pic>
    </p:spTree>
    <p:extLst>
      <p:ext uri="{BB962C8B-B14F-4D97-AF65-F5344CB8AC3E}">
        <p14:creationId xmlns:p14="http://schemas.microsoft.com/office/powerpoint/2010/main" val="2647520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8">
            <a:extLst>
              <a:ext uri="{FF2B5EF4-FFF2-40B4-BE49-F238E27FC236}">
                <a16:creationId xmlns:a16="http://schemas.microsoft.com/office/drawing/2014/main" id="{6959CF8A-064C-6B74-9332-319AC98A12B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0138" y="0"/>
            <a:ext cx="6012000" cy="6858000"/>
          </a:xfrm>
          <a:prstGeom prst="rect">
            <a:avLst/>
          </a:prstGeom>
          <a:noFill/>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Neue Räume</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
        <p:nvSpPr>
          <p:cNvPr id="7" name="Inhaltsplatzhalter 2">
            <a:extLst>
              <a:ext uri="{FF2B5EF4-FFF2-40B4-BE49-F238E27FC236}">
                <a16:creationId xmlns:a16="http://schemas.microsoft.com/office/drawing/2014/main" id="{764106C4-596B-CC0F-436A-57C8EBB09B51}"/>
              </a:ext>
            </a:extLst>
          </p:cNvPr>
          <p:cNvSpPr>
            <a:spLocks noGrp="1"/>
          </p:cNvSpPr>
          <p:nvPr>
            <p:ph idx="1"/>
          </p:nvPr>
        </p:nvSpPr>
        <p:spPr>
          <a:xfrm>
            <a:off x="606425" y="1872000"/>
            <a:ext cx="4986775" cy="4362386"/>
          </a:xfrm>
        </p:spPr>
        <p:txBody>
          <a:bodyPr/>
          <a:lstStyle/>
          <a:p>
            <a:pPr lvl="2"/>
            <a:r>
              <a:rPr lang="de-CH" dirty="0"/>
              <a:t>Revitalisierung von Gewässern</a:t>
            </a:r>
          </a:p>
          <a:p>
            <a:pPr lvl="2"/>
            <a:r>
              <a:rPr lang="de-CH" dirty="0"/>
              <a:t>Wiederherstellen verlorener Lebensräume</a:t>
            </a:r>
          </a:p>
          <a:p>
            <a:pPr lvl="2"/>
            <a:r>
              <a:rPr lang="de-CH" dirty="0"/>
              <a:t>Neue, naturnahe Gewässer schaffen</a:t>
            </a:r>
          </a:p>
          <a:p>
            <a:pPr lvl="2"/>
            <a:r>
              <a:rPr lang="de-CH" dirty="0"/>
              <a:t>Vernetzte Gewässer</a:t>
            </a:r>
          </a:p>
          <a:p>
            <a:pPr lvl="2"/>
            <a:r>
              <a:rPr lang="de-CH" dirty="0"/>
              <a:t>Störung an Brutplätzen minimieren</a:t>
            </a:r>
          </a:p>
          <a:p>
            <a:pPr lvl="2"/>
            <a:r>
              <a:rPr lang="de-CH" dirty="0"/>
              <a:t>Pflegemassnahmen: genügend Ufervegetation, ohne zu verlanden</a:t>
            </a:r>
          </a:p>
          <a:p>
            <a:endParaRPr lang="de-CH" dirty="0"/>
          </a:p>
        </p:txBody>
      </p:sp>
      <p:pic>
        <p:nvPicPr>
          <p:cNvPr id="11" name="Grafik 10" descr="Ein Bild, das Gras, draußen, Himmel, Golfplatz enthält.&#10;&#10;Automatisch generierte Beschreibung">
            <a:extLst>
              <a:ext uri="{FF2B5EF4-FFF2-40B4-BE49-F238E27FC236}">
                <a16:creationId xmlns:a16="http://schemas.microsoft.com/office/drawing/2014/main" id="{966F9265-0B2D-938E-0843-C59A31D725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0138" y="3656584"/>
            <a:ext cx="2401062" cy="3201416"/>
          </a:xfrm>
          <a:prstGeom prst="rect">
            <a:avLst/>
          </a:prstGeom>
        </p:spPr>
      </p:pic>
    </p:spTree>
    <p:extLst>
      <p:ext uri="{BB962C8B-B14F-4D97-AF65-F5344CB8AC3E}">
        <p14:creationId xmlns:p14="http://schemas.microsoft.com/office/powerpoint/2010/main" val="262628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8">
            <a:extLst>
              <a:ext uri="{FF2B5EF4-FFF2-40B4-BE49-F238E27FC236}">
                <a16:creationId xmlns:a16="http://schemas.microsoft.com/office/drawing/2014/main" id="{6959CF8A-064C-6B74-9332-319AC98A12B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0138" y="0"/>
            <a:ext cx="6012000" cy="6858000"/>
          </a:xfrm>
          <a:prstGeom prst="rect">
            <a:avLst/>
          </a:prstGeom>
          <a:noFill/>
        </p:spPr>
      </p:pic>
      <p:sp>
        <p:nvSpPr>
          <p:cNvPr id="2" name="Titel 1">
            <a:extLst>
              <a:ext uri="{FF2B5EF4-FFF2-40B4-BE49-F238E27FC236}">
                <a16:creationId xmlns:a16="http://schemas.microsoft.com/office/drawing/2014/main" id="{E9FF41E1-F426-E78E-5FA4-ED05832E25B2}"/>
              </a:ext>
            </a:extLst>
          </p:cNvPr>
          <p:cNvSpPr>
            <a:spLocks noGrp="1"/>
          </p:cNvSpPr>
          <p:nvPr>
            <p:ph type="title"/>
          </p:nvPr>
        </p:nvSpPr>
        <p:spPr/>
        <p:txBody>
          <a:bodyPr/>
          <a:lstStyle/>
          <a:p>
            <a:r>
              <a:rPr lang="de-CH" dirty="0"/>
              <a:t>Gewässerraum</a:t>
            </a:r>
          </a:p>
        </p:txBody>
      </p:sp>
      <p:sp>
        <p:nvSpPr>
          <p:cNvPr id="9" name="Textplatzhalter 8">
            <a:extLst>
              <a:ext uri="{FF2B5EF4-FFF2-40B4-BE49-F238E27FC236}">
                <a16:creationId xmlns:a16="http://schemas.microsoft.com/office/drawing/2014/main" id="{128B7E68-44B0-A64D-3505-8C9A5BB6A5E7}"/>
              </a:ext>
            </a:extLst>
          </p:cNvPr>
          <p:cNvSpPr>
            <a:spLocks noGrp="1"/>
          </p:cNvSpPr>
          <p:nvPr>
            <p:ph type="body" sz="quarter" idx="20"/>
          </p:nvPr>
        </p:nvSpPr>
        <p:spPr/>
        <p:txBody>
          <a:bodyPr/>
          <a:lstStyle/>
          <a:p>
            <a:endParaRPr lang="de-CH"/>
          </a:p>
        </p:txBody>
      </p:sp>
      <p:sp>
        <p:nvSpPr>
          <p:cNvPr id="10" name="Textplatzhalter 9">
            <a:extLst>
              <a:ext uri="{FF2B5EF4-FFF2-40B4-BE49-F238E27FC236}">
                <a16:creationId xmlns:a16="http://schemas.microsoft.com/office/drawing/2014/main" id="{DEF9A4B0-CF2B-7719-15DD-D1DDBDB09BB8}"/>
              </a:ext>
            </a:extLst>
          </p:cNvPr>
          <p:cNvSpPr>
            <a:spLocks noGrp="1"/>
          </p:cNvSpPr>
          <p:nvPr>
            <p:ph type="body" sz="quarter" idx="21"/>
          </p:nvPr>
        </p:nvSpPr>
        <p:spPr/>
        <p:txBody>
          <a:bodyPr/>
          <a:lstStyle/>
          <a:p>
            <a:endParaRPr lang="de-CH"/>
          </a:p>
        </p:txBody>
      </p:sp>
      <p:sp>
        <p:nvSpPr>
          <p:cNvPr id="7" name="Inhaltsplatzhalter 2">
            <a:extLst>
              <a:ext uri="{FF2B5EF4-FFF2-40B4-BE49-F238E27FC236}">
                <a16:creationId xmlns:a16="http://schemas.microsoft.com/office/drawing/2014/main" id="{764106C4-596B-CC0F-436A-57C8EBB09B51}"/>
              </a:ext>
            </a:extLst>
          </p:cNvPr>
          <p:cNvSpPr>
            <a:spLocks noGrp="1"/>
          </p:cNvSpPr>
          <p:nvPr>
            <p:ph idx="1"/>
          </p:nvPr>
        </p:nvSpPr>
        <p:spPr>
          <a:xfrm>
            <a:off x="606425" y="1872000"/>
            <a:ext cx="4986775" cy="4362386"/>
          </a:xfrm>
        </p:spPr>
        <p:txBody>
          <a:bodyPr/>
          <a:lstStyle/>
          <a:p>
            <a:pPr lvl="2"/>
            <a:r>
              <a:rPr lang="de-CH" dirty="0"/>
              <a:t>Gewässerschutzgesetz 2011</a:t>
            </a:r>
          </a:p>
          <a:p>
            <a:pPr lvl="2"/>
            <a:r>
              <a:rPr lang="de-CH" dirty="0"/>
              <a:t>Gewässerraum beachten</a:t>
            </a:r>
          </a:p>
          <a:p>
            <a:pPr lvl="2"/>
            <a:r>
              <a:rPr lang="de-CH" dirty="0"/>
              <a:t>dieser muss extensiv gestaltet und bewirtschaftet werden</a:t>
            </a:r>
          </a:p>
          <a:p>
            <a:pPr lvl="2"/>
            <a:r>
              <a:rPr lang="de-CH" dirty="0"/>
              <a:t>kein Dünger- und Pestizideinsatz</a:t>
            </a:r>
          </a:p>
          <a:p>
            <a:endParaRPr lang="de-CH" dirty="0"/>
          </a:p>
        </p:txBody>
      </p:sp>
      <p:pic>
        <p:nvPicPr>
          <p:cNvPr id="4" name="Grafik 3" descr="Ein Bild, das Screenshot enthält.&#10;&#10;Automatisch generierte Beschreibung">
            <a:extLst>
              <a:ext uri="{FF2B5EF4-FFF2-40B4-BE49-F238E27FC236}">
                <a16:creationId xmlns:a16="http://schemas.microsoft.com/office/drawing/2014/main" id="{4ED435FB-D153-820E-D2F6-1F01202CFDA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4480674"/>
            <a:ext cx="6180138" cy="2377326"/>
          </a:xfrm>
          <a:prstGeom prst="rect">
            <a:avLst/>
          </a:prstGeom>
        </p:spPr>
      </p:pic>
    </p:spTree>
    <p:extLst>
      <p:ext uri="{BB962C8B-B14F-4D97-AF65-F5344CB8AC3E}">
        <p14:creationId xmlns:p14="http://schemas.microsoft.com/office/powerpoint/2010/main" val="3833645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11EF980-6609-C450-C6EA-800E8587489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6180000" y="0"/>
            <a:ext cx="6012000" cy="3344400"/>
          </a:xfrm>
        </p:spPr>
      </p:pic>
      <p:pic>
        <p:nvPicPr>
          <p:cNvPr id="12" name="Bildplatzhalter 11">
            <a:extLst>
              <a:ext uri="{FF2B5EF4-FFF2-40B4-BE49-F238E27FC236}">
                <a16:creationId xmlns:a16="http://schemas.microsoft.com/office/drawing/2014/main" id="{090B3620-C9F9-A06E-F83F-EED2F6146901}"/>
              </a:ext>
            </a:extLst>
          </p:cNvPr>
          <p:cNvPicPr>
            <a:picLocks noGrp="1" noChangeAspect="1"/>
          </p:cNvPicPr>
          <p:nvPr>
            <p:ph type="pic" sz="quarter" idx="17"/>
          </p:nvPr>
        </p:nvPicPr>
        <p:blipFill rotWithShape="1">
          <a:blip r:embed="rId4" cstate="screen">
            <a:extLst>
              <a:ext uri="{28A0092B-C50C-407E-A947-70E740481C1C}">
                <a14:useLocalDpi xmlns:a14="http://schemas.microsoft.com/office/drawing/2010/main"/>
              </a:ext>
            </a:extLst>
          </a:blip>
          <a:srcRect/>
          <a:stretch/>
        </p:blipFill>
        <p:spPr>
          <a:xfrm>
            <a:off x="6180000" y="3513600"/>
            <a:ext cx="6012000" cy="3344400"/>
          </a:xfrm>
        </p:spPr>
      </p:pic>
      <p:sp>
        <p:nvSpPr>
          <p:cNvPr id="4" name="Titel 3">
            <a:extLst>
              <a:ext uri="{FF2B5EF4-FFF2-40B4-BE49-F238E27FC236}">
                <a16:creationId xmlns:a16="http://schemas.microsoft.com/office/drawing/2014/main" id="{7F3B82F6-DB86-944A-5EDA-D88F07F3164F}"/>
              </a:ext>
            </a:extLst>
          </p:cNvPr>
          <p:cNvSpPr>
            <a:spLocks noGrp="1"/>
          </p:cNvSpPr>
          <p:nvPr>
            <p:ph type="title"/>
          </p:nvPr>
        </p:nvSpPr>
        <p:spPr/>
        <p:txBody>
          <a:bodyPr/>
          <a:lstStyle/>
          <a:p>
            <a:r>
              <a:rPr lang="de-CH" dirty="0"/>
              <a:t>Zwergtaucher</a:t>
            </a:r>
          </a:p>
        </p:txBody>
      </p:sp>
      <p:sp>
        <p:nvSpPr>
          <p:cNvPr id="5" name="Inhaltsplatzhalter 4">
            <a:extLst>
              <a:ext uri="{FF2B5EF4-FFF2-40B4-BE49-F238E27FC236}">
                <a16:creationId xmlns:a16="http://schemas.microsoft.com/office/drawing/2014/main" id="{787D269A-7148-5EE4-23E3-6D061D98DBF2}"/>
              </a:ext>
            </a:extLst>
          </p:cNvPr>
          <p:cNvSpPr>
            <a:spLocks noGrp="1"/>
          </p:cNvSpPr>
          <p:nvPr>
            <p:ph idx="1"/>
          </p:nvPr>
        </p:nvSpPr>
        <p:spPr/>
        <p:txBody>
          <a:bodyPr/>
          <a:lstStyle/>
          <a:p>
            <a:r>
              <a:rPr lang="de-CH" i="1" dirty="0" err="1"/>
              <a:t>Tachybaptus</a:t>
            </a:r>
            <a:r>
              <a:rPr lang="de-CH" i="1" dirty="0"/>
              <a:t> </a:t>
            </a:r>
            <a:r>
              <a:rPr lang="de-CH" i="1" dirty="0" err="1"/>
              <a:t>ruficollis</a:t>
            </a:r>
            <a:endParaRPr lang="de-CH" i="1" dirty="0"/>
          </a:p>
          <a:p>
            <a:endParaRPr lang="de-CH" sz="700" dirty="0"/>
          </a:p>
          <a:p>
            <a:r>
              <a:rPr lang="de-CH" dirty="0"/>
              <a:t>    griech.	</a:t>
            </a:r>
            <a:r>
              <a:rPr lang="de-CH" dirty="0" err="1"/>
              <a:t>tachýs</a:t>
            </a:r>
            <a:r>
              <a:rPr lang="de-CH" dirty="0"/>
              <a:t> = schnell</a:t>
            </a:r>
          </a:p>
          <a:p>
            <a:r>
              <a:rPr lang="de-CH" dirty="0"/>
              <a:t>		</a:t>
            </a:r>
            <a:r>
              <a:rPr lang="de-CH" dirty="0" err="1"/>
              <a:t>báptein</a:t>
            </a:r>
            <a:r>
              <a:rPr lang="de-CH" dirty="0"/>
              <a:t> = eintauchen</a:t>
            </a:r>
          </a:p>
          <a:p>
            <a:endParaRPr lang="de-CH" sz="700" dirty="0"/>
          </a:p>
          <a:p>
            <a:r>
              <a:rPr lang="de-CH" dirty="0"/>
              <a:t>    lat.		</a:t>
            </a:r>
            <a:r>
              <a:rPr lang="de-CH" dirty="0" err="1"/>
              <a:t>rufus</a:t>
            </a:r>
            <a:r>
              <a:rPr lang="de-CH" dirty="0"/>
              <a:t> = rot</a:t>
            </a:r>
          </a:p>
          <a:p>
            <a:r>
              <a:rPr lang="de-CH" dirty="0"/>
              <a:t>		</a:t>
            </a:r>
            <a:r>
              <a:rPr lang="de-CH" dirty="0" err="1"/>
              <a:t>collum</a:t>
            </a:r>
            <a:r>
              <a:rPr lang="de-CH" dirty="0"/>
              <a:t> = Hals</a:t>
            </a:r>
          </a:p>
          <a:p>
            <a:endParaRPr lang="de-CH" dirty="0"/>
          </a:p>
          <a:p>
            <a:r>
              <a:rPr lang="de-CH" dirty="0"/>
              <a:t>ca. 25 cm lang, 100-200 </a:t>
            </a:r>
            <a:r>
              <a:rPr lang="de-CH" dirty="0" err="1"/>
              <a:t>g</a:t>
            </a:r>
            <a:r>
              <a:rPr lang="de-CH" dirty="0"/>
              <a:t> schwer</a:t>
            </a:r>
          </a:p>
          <a:p>
            <a:endParaRPr lang="de-CH" dirty="0"/>
          </a:p>
          <a:p>
            <a:r>
              <a:rPr lang="de-CH" dirty="0"/>
              <a:t>Wechsel ins Prachtkleid:   März</a:t>
            </a:r>
            <a:br>
              <a:rPr lang="de-CH" dirty="0"/>
            </a:br>
            <a:r>
              <a:rPr lang="de-CH" dirty="0"/>
              <a:t>Wechsel ins Schlichtkleid: August / 				        September</a:t>
            </a:r>
          </a:p>
          <a:p>
            <a:endParaRPr lang="de-CH" dirty="0"/>
          </a:p>
        </p:txBody>
      </p:sp>
      <p:sp>
        <p:nvSpPr>
          <p:cNvPr id="11" name="Textplatzhalter 10">
            <a:extLst>
              <a:ext uri="{FF2B5EF4-FFF2-40B4-BE49-F238E27FC236}">
                <a16:creationId xmlns:a16="http://schemas.microsoft.com/office/drawing/2014/main" id="{75472566-9E13-10F9-5BB6-A962A8131949}"/>
              </a:ext>
            </a:extLst>
          </p:cNvPr>
          <p:cNvSpPr>
            <a:spLocks noGrp="1"/>
          </p:cNvSpPr>
          <p:nvPr>
            <p:ph type="body" sz="quarter" idx="20"/>
          </p:nvPr>
        </p:nvSpPr>
        <p:spPr/>
        <p:txBody>
          <a:bodyPr/>
          <a:lstStyle/>
          <a:p>
            <a:endParaRPr lang="de-CH"/>
          </a:p>
        </p:txBody>
      </p:sp>
      <p:sp>
        <p:nvSpPr>
          <p:cNvPr id="13" name="Textplatzhalter 12">
            <a:extLst>
              <a:ext uri="{FF2B5EF4-FFF2-40B4-BE49-F238E27FC236}">
                <a16:creationId xmlns:a16="http://schemas.microsoft.com/office/drawing/2014/main" id="{681E6D2A-C773-FB42-1D8C-3D389C1B61CC}"/>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1822264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Ein Botschafter für naturnahe Gewässer</a:t>
            </a:r>
          </a:p>
        </p:txBody>
      </p:sp>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 y="1404257"/>
            <a:ext cx="12192002" cy="5453743"/>
          </a:xfrm>
        </p:spPr>
      </p:pic>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
        <p:nvSpPr>
          <p:cNvPr id="4" name="Inhaltsplatzhalter 2">
            <a:extLst>
              <a:ext uri="{FF2B5EF4-FFF2-40B4-BE49-F238E27FC236}">
                <a16:creationId xmlns:a16="http://schemas.microsoft.com/office/drawing/2014/main" id="{0C240D0C-7048-FAA1-E5EC-A84ECB2AA874}"/>
              </a:ext>
            </a:extLst>
          </p:cNvPr>
          <p:cNvSpPr txBox="1">
            <a:spLocks/>
          </p:cNvSpPr>
          <p:nvPr/>
        </p:nvSpPr>
        <p:spPr>
          <a:xfrm>
            <a:off x="606425" y="1758950"/>
            <a:ext cx="5489575" cy="4235313"/>
          </a:xfrm>
          <a:prstGeom prst="rect">
            <a:avLst/>
          </a:prstGeom>
          <a:solidFill>
            <a:schemeClr val="bg1">
              <a:alpha val="80000"/>
            </a:schemeClr>
          </a:solidFill>
        </p:spPr>
        <p:txBody>
          <a:bodyPr/>
          <a:lstStyle>
            <a:lvl1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1pPr>
            <a:lvl2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j-lt"/>
                <a:ea typeface="+mn-ea"/>
                <a:cs typeface="+mn-cs"/>
              </a:defRPr>
            </a:lvl2pPr>
            <a:lvl3pPr marL="360000" indent="-360000" algn="l" defTabSz="914400" rtl="0" eaLnBrk="1" latinLnBrk="0" hangingPunct="1">
              <a:lnSpc>
                <a:spcPct val="107000"/>
              </a:lnSpc>
              <a:spcBef>
                <a:spcPts val="1350"/>
              </a:spcBef>
              <a:buFont typeface="Arial" panose="020B0604020202020204" pitchFamily="34" charset="0"/>
              <a:buChar char="•"/>
              <a:defRPr sz="2100" kern="1200">
                <a:solidFill>
                  <a:schemeClr val="tx1"/>
                </a:solidFill>
                <a:latin typeface="+mn-lt"/>
                <a:ea typeface="+mn-ea"/>
                <a:cs typeface="+mn-cs"/>
              </a:defRPr>
            </a:lvl3pPr>
            <a:lvl4pPr marL="720000" indent="-360000" algn="l" defTabSz="914400" rtl="0" eaLnBrk="1" latinLnBrk="0" hangingPunct="1">
              <a:lnSpc>
                <a:spcPct val="107000"/>
              </a:lnSpc>
              <a:spcBef>
                <a:spcPts val="0"/>
              </a:spcBef>
              <a:buFont typeface="Arial" panose="020B0604020202020204" pitchFamily="34" charset="0"/>
              <a:buChar char="•"/>
              <a:defRPr sz="2100" kern="1200">
                <a:solidFill>
                  <a:schemeClr val="tx1"/>
                </a:solidFill>
                <a:latin typeface="+mn-lt"/>
                <a:ea typeface="+mn-ea"/>
                <a:cs typeface="+mn-cs"/>
              </a:defRPr>
            </a:lvl4pPr>
            <a:lvl5pPr marL="360000" indent="-360000" algn="l" defTabSz="914400" rtl="0" eaLnBrk="1" latinLnBrk="0" hangingPunct="1">
              <a:lnSpc>
                <a:spcPct val="107000"/>
              </a:lnSpc>
              <a:spcBef>
                <a:spcPts val="0"/>
              </a:spcBef>
              <a:buFont typeface="+mj-lt"/>
              <a:buAutoNum type="arabicPeriod"/>
              <a:defRPr sz="2100" kern="1200">
                <a:solidFill>
                  <a:schemeClr val="tx1"/>
                </a:solidFill>
                <a:latin typeface="+mn-lt"/>
                <a:ea typeface="+mn-ea"/>
                <a:cs typeface="+mn-cs"/>
              </a:defRPr>
            </a:lvl5pPr>
            <a:lvl6pPr marL="360000" indent="-360000" algn="l" defTabSz="914400" rtl="0" eaLnBrk="1" latinLnBrk="0" hangingPunct="1">
              <a:lnSpc>
                <a:spcPct val="107000"/>
              </a:lnSpc>
              <a:spcBef>
                <a:spcPts val="0"/>
              </a:spcBef>
              <a:buFont typeface="+mj-lt"/>
              <a:buAutoNum type="alphaLcParenR"/>
              <a:defRPr sz="2100" kern="1200">
                <a:solidFill>
                  <a:schemeClr val="tx1"/>
                </a:solidFill>
                <a:latin typeface="+mn-lt"/>
                <a:ea typeface="+mn-ea"/>
                <a:cs typeface="+mn-cs"/>
              </a:defRPr>
            </a:lvl6pPr>
            <a:lvl7pPr marL="0" indent="0" algn="l" defTabSz="914400" rtl="0" eaLnBrk="1" latinLnBrk="0" hangingPunct="1">
              <a:lnSpc>
                <a:spcPct val="107000"/>
              </a:lnSpc>
              <a:spcBef>
                <a:spcPts val="0"/>
              </a:spcBef>
              <a:buFont typeface="Arial" panose="020B0604020202020204" pitchFamily="34" charset="0"/>
              <a:buNone/>
              <a:defRPr sz="1200" kern="1200">
                <a:solidFill>
                  <a:schemeClr val="tx1"/>
                </a:solidFill>
                <a:latin typeface="+mn-lt"/>
                <a:ea typeface="+mn-ea"/>
                <a:cs typeface="+mn-cs"/>
              </a:defRPr>
            </a:lvl7pPr>
            <a:lvl8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8pPr>
            <a:lvl9pPr marL="0" indent="0" algn="l" defTabSz="914400" rtl="0" eaLnBrk="1" latinLnBrk="0" hangingPunct="1">
              <a:lnSpc>
                <a:spcPct val="107000"/>
              </a:lnSpc>
              <a:spcBef>
                <a:spcPts val="0"/>
              </a:spcBef>
              <a:buFont typeface="Arial" panose="020B0604020202020204" pitchFamily="34" charset="0"/>
              <a:buNone/>
              <a:defRPr sz="2100" kern="1200">
                <a:solidFill>
                  <a:schemeClr val="tx1"/>
                </a:solidFill>
                <a:latin typeface="+mn-lt"/>
                <a:ea typeface="+mn-ea"/>
                <a:cs typeface="+mn-cs"/>
              </a:defRPr>
            </a:lvl9pPr>
          </a:lstStyle>
          <a:p>
            <a:pPr lvl="2"/>
            <a:r>
              <a:rPr lang="de-CH" dirty="0"/>
              <a:t>Erhalt bestehender, wertvoller Gebiete</a:t>
            </a:r>
          </a:p>
          <a:p>
            <a:pPr lvl="2"/>
            <a:r>
              <a:rPr lang="de-CH" dirty="0"/>
              <a:t>Wiederherstellen verloren gegangener Lebensräume</a:t>
            </a:r>
          </a:p>
          <a:p>
            <a:pPr lvl="2"/>
            <a:r>
              <a:rPr lang="de-CH" dirty="0"/>
              <a:t>Neue Feuchtgebiete schaffen</a:t>
            </a:r>
          </a:p>
          <a:p>
            <a:pPr lvl="2"/>
            <a:endParaRPr lang="de-CH" dirty="0"/>
          </a:p>
          <a:p>
            <a:pPr lvl="2">
              <a:buFont typeface="Wingdings" pitchFamily="2" charset="2"/>
              <a:buChar char="Ø"/>
            </a:pPr>
            <a:r>
              <a:rPr lang="de-CH" dirty="0"/>
              <a:t>Zwergtaucher nimmt neue Gebiete an </a:t>
            </a:r>
            <a:br>
              <a:rPr lang="de-CH" dirty="0"/>
            </a:br>
            <a:r>
              <a:rPr lang="de-CH" dirty="0"/>
              <a:t>(bei geeigneter Qualität)</a:t>
            </a:r>
          </a:p>
          <a:p>
            <a:pPr lvl="2">
              <a:buFont typeface="Wingdings" pitchFamily="2" charset="2"/>
              <a:buChar char="Ø"/>
            </a:pPr>
            <a:r>
              <a:rPr lang="de-CH" dirty="0"/>
              <a:t>Botschafter für ein Mosaik unter-schiedlicher,  naturnaher Gewässer</a:t>
            </a:r>
          </a:p>
        </p:txBody>
      </p:sp>
    </p:spTree>
    <p:extLst>
      <p:ext uri="{BB962C8B-B14F-4D97-AF65-F5344CB8AC3E}">
        <p14:creationId xmlns:p14="http://schemas.microsoft.com/office/powerpoint/2010/main" val="3874088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7B41E47D-65B9-7982-46B2-A50570A1CFE8}"/>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1"/>
          <a:stretch/>
        </p:blipFill>
        <p:spPr>
          <a:xfrm>
            <a:off x="-2" y="1"/>
            <a:ext cx="12192002" cy="6858000"/>
          </a:xfrm>
        </p:spPr>
      </p:pic>
      <p:sp>
        <p:nvSpPr>
          <p:cNvPr id="2" name="Titel 1">
            <a:extLst>
              <a:ext uri="{FF2B5EF4-FFF2-40B4-BE49-F238E27FC236}">
                <a16:creationId xmlns:a16="http://schemas.microsoft.com/office/drawing/2014/main" id="{88F54918-C6AC-A052-B87E-FE4960C78345}"/>
              </a:ext>
            </a:extLst>
          </p:cNvPr>
          <p:cNvSpPr>
            <a:spLocks noGrp="1"/>
          </p:cNvSpPr>
          <p:nvPr>
            <p:ph type="title"/>
          </p:nvPr>
        </p:nvSpPr>
        <p:spPr/>
        <p:txBody>
          <a:bodyPr/>
          <a:lstStyle/>
          <a:p>
            <a:r>
              <a:rPr lang="de-CH" dirty="0"/>
              <a:t>Herzlichen Dank für </a:t>
            </a:r>
            <a:br>
              <a:rPr lang="de-CH" dirty="0"/>
            </a:br>
            <a:r>
              <a:rPr lang="de-CH" dirty="0"/>
              <a:t>die Aufmerksamkeit</a:t>
            </a:r>
          </a:p>
        </p:txBody>
      </p:sp>
      <p:sp>
        <p:nvSpPr>
          <p:cNvPr id="7" name="Textplatzhalter 6">
            <a:extLst>
              <a:ext uri="{FF2B5EF4-FFF2-40B4-BE49-F238E27FC236}">
                <a16:creationId xmlns:a16="http://schemas.microsoft.com/office/drawing/2014/main" id="{B1570147-C2D3-F825-8878-4A1EDDC6A7C2}"/>
              </a:ext>
            </a:extLst>
          </p:cNvPr>
          <p:cNvSpPr>
            <a:spLocks noGrp="1"/>
          </p:cNvSpPr>
          <p:nvPr>
            <p:ph type="body" sz="quarter" idx="20"/>
          </p:nvPr>
        </p:nvSpPr>
        <p:spPr/>
        <p:txBody>
          <a:bodyPr/>
          <a:lstStyle/>
          <a:p>
            <a:endParaRPr lang="de-CH"/>
          </a:p>
        </p:txBody>
      </p:sp>
      <p:sp>
        <p:nvSpPr>
          <p:cNvPr id="9" name="Textplatzhalter 8">
            <a:extLst>
              <a:ext uri="{FF2B5EF4-FFF2-40B4-BE49-F238E27FC236}">
                <a16:creationId xmlns:a16="http://schemas.microsoft.com/office/drawing/2014/main" id="{19C2AD84-EC51-43DD-6F82-0A0F781EDD98}"/>
              </a:ext>
            </a:extLst>
          </p:cNvPr>
          <p:cNvSpPr>
            <a:spLocks noGrp="1"/>
          </p:cNvSpPr>
          <p:nvPr>
            <p:ph type="body" sz="quarter" idx="21"/>
          </p:nvPr>
        </p:nvSpPr>
        <p:spPr/>
        <p:txBody>
          <a:bodyPr/>
          <a:lstStyle/>
          <a:p>
            <a:endParaRPr lang="de-CH"/>
          </a:p>
        </p:txBody>
      </p:sp>
    </p:spTree>
    <p:extLst>
      <p:ext uri="{BB962C8B-B14F-4D97-AF65-F5344CB8AC3E}">
        <p14:creationId xmlns:p14="http://schemas.microsoft.com/office/powerpoint/2010/main" val="6706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pic>
        <p:nvPicPr>
          <p:cNvPr id="11" name="Bildplatzhalter 10">
            <a:extLst>
              <a:ext uri="{FF2B5EF4-FFF2-40B4-BE49-F238E27FC236}">
                <a16:creationId xmlns:a16="http://schemas.microsoft.com/office/drawing/2014/main" id="{771F5984-0727-6551-D056-D9344320748F}"/>
              </a:ext>
            </a:extLst>
          </p:cNvPr>
          <p:cNvPicPr>
            <a:picLocks noGrp="1" noChangeAspect="1"/>
          </p:cNvPicPr>
          <p:nvPr>
            <p:ph type="pic" sz="quarter" idx="14"/>
          </p:nvPr>
        </p:nvPicPr>
        <p:blipFill rotWithShape="1">
          <a:blip r:embed="rId3" cstate="screen">
            <a:extLst>
              <a:ext uri="{BEBA8EAE-BF5A-486C-A8C5-ECC9F3942E4B}">
                <a14:imgProps xmlns:a14="http://schemas.microsoft.com/office/drawing/2010/main">
                  <a14:imgLayer r:embed="rId4">
                    <a14:imgEffect>
                      <a14:brightnessContrast contrast="5000"/>
                    </a14:imgEffect>
                  </a14:imgLayer>
                </a14:imgProps>
              </a:ext>
              <a:ext uri="{28A0092B-C50C-407E-A947-70E740481C1C}">
                <a14:useLocalDpi xmlns:a14="http://schemas.microsoft.com/office/drawing/2010/main"/>
              </a:ext>
            </a:extLst>
          </a:blip>
          <a:srcRect/>
          <a:stretch/>
        </p:blipFill>
        <p:spPr>
          <a:xfrm>
            <a:off x="-2" y="4161182"/>
            <a:ext cx="6012000" cy="2696817"/>
          </a:xfrm>
        </p:spPr>
      </p:pic>
      <p:pic>
        <p:nvPicPr>
          <p:cNvPr id="14" name="Bildplatzhalter 13">
            <a:extLst>
              <a:ext uri="{FF2B5EF4-FFF2-40B4-BE49-F238E27FC236}">
                <a16:creationId xmlns:a16="http://schemas.microsoft.com/office/drawing/2014/main" id="{4C99B6EC-03C6-BE5D-055E-9DDDE6918D26}"/>
              </a:ext>
            </a:extLst>
          </p:cNvPr>
          <p:cNvPicPr>
            <a:picLocks noGrp="1" noChangeAspect="1"/>
          </p:cNvPicPr>
          <p:nvPr>
            <p:ph type="pic" sz="quarter" idx="15"/>
          </p:nvPr>
        </p:nvPicPr>
        <p:blipFill rotWithShape="1">
          <a:blip r:embed="rId5" cstate="screen">
            <a:extLst>
              <a:ext uri="{BEBA8EAE-BF5A-486C-A8C5-ECC9F3942E4B}">
                <a14:imgProps xmlns:a14="http://schemas.microsoft.com/office/drawing/2010/main">
                  <a14:imgLayer r:embed="rId6">
                    <a14:imgEffect>
                      <a14:sharpenSoften amount="4000"/>
                    </a14:imgEffect>
                    <a14:imgEffect>
                      <a14:saturation sat="103000"/>
                    </a14:imgEffect>
                    <a14:imgEffect>
                      <a14:brightnessContrast bright="12000"/>
                    </a14:imgEffect>
                  </a14:imgLayer>
                </a14:imgProps>
              </a:ext>
              <a:ext uri="{28A0092B-C50C-407E-A947-70E740481C1C}">
                <a14:useLocalDpi xmlns:a14="http://schemas.microsoft.com/office/drawing/2010/main"/>
              </a:ext>
            </a:extLst>
          </a:blip>
          <a:srcRect/>
          <a:stretch/>
        </p:blipFill>
        <p:spPr>
          <a:xfrm>
            <a:off x="6180000" y="4161182"/>
            <a:ext cx="6012000" cy="2696818"/>
          </a:xfrm>
        </p:spPr>
      </p:pic>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pic>
        <p:nvPicPr>
          <p:cNvPr id="6" name="Bildplatzhalter 10">
            <a:extLst>
              <a:ext uri="{FF2B5EF4-FFF2-40B4-BE49-F238E27FC236}">
                <a16:creationId xmlns:a16="http://schemas.microsoft.com/office/drawing/2014/main" id="{591938CA-3146-7938-3D3C-6BF31A16CC60}"/>
              </a:ext>
            </a:extLst>
          </p:cNvPr>
          <p:cNvPicPr>
            <a:picLocks noChangeAspect="1"/>
          </p:cNvPicPr>
          <p:nvPr/>
        </p:nvPicPr>
        <p:blipFill>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a:xfrm>
            <a:off x="-2" y="1351722"/>
            <a:ext cx="6012000" cy="2696817"/>
          </a:xfrm>
          <a:prstGeom prst="rect">
            <a:avLst/>
          </a:prstGeom>
          <a:noFill/>
        </p:spPr>
      </p:pic>
      <p:pic>
        <p:nvPicPr>
          <p:cNvPr id="7" name="Bildplatzhalter 13">
            <a:extLst>
              <a:ext uri="{FF2B5EF4-FFF2-40B4-BE49-F238E27FC236}">
                <a16:creationId xmlns:a16="http://schemas.microsoft.com/office/drawing/2014/main" id="{1EA2B9CF-59F6-D84E-E0B8-2B48B51BB21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180000" y="1351722"/>
            <a:ext cx="6012000" cy="2696818"/>
          </a:xfrm>
          <a:prstGeom prst="rect">
            <a:avLst/>
          </a:prstGeom>
          <a:noFill/>
        </p:spPr>
      </p:pic>
    </p:spTree>
    <p:extLst>
      <p:ext uri="{BB962C8B-B14F-4D97-AF65-F5344CB8AC3E}">
        <p14:creationId xmlns:p14="http://schemas.microsoft.com/office/powerpoint/2010/main" val="410750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BE8D79-2B22-CB87-43D2-5DA91E5C6C0C}"/>
              </a:ext>
            </a:extLst>
          </p:cNvPr>
          <p:cNvSpPr>
            <a:spLocks noGrp="1"/>
          </p:cNvSpPr>
          <p:nvPr>
            <p:ph type="title"/>
          </p:nvPr>
        </p:nvSpPr>
        <p:spPr/>
        <p:txBody>
          <a:bodyPr/>
          <a:lstStyle/>
          <a:p>
            <a:r>
              <a:rPr lang="de-CH" dirty="0"/>
              <a:t>Lebensraum</a:t>
            </a:r>
          </a:p>
        </p:txBody>
      </p:sp>
      <p:pic>
        <p:nvPicPr>
          <p:cNvPr id="14" name="Bildplatzhalter 13">
            <a:extLst>
              <a:ext uri="{FF2B5EF4-FFF2-40B4-BE49-F238E27FC236}">
                <a16:creationId xmlns:a16="http://schemas.microsoft.com/office/drawing/2014/main" id="{4C99B6EC-03C6-BE5D-055E-9DDDE6918D26}"/>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flipH="1">
            <a:off x="6180000" y="0"/>
            <a:ext cx="6012000" cy="6858000"/>
          </a:xfrm>
        </p:spPr>
      </p:pic>
      <p:sp>
        <p:nvSpPr>
          <p:cNvPr id="13" name="Textplatzhalter 12">
            <a:extLst>
              <a:ext uri="{FF2B5EF4-FFF2-40B4-BE49-F238E27FC236}">
                <a16:creationId xmlns:a16="http://schemas.microsoft.com/office/drawing/2014/main" id="{74D740F4-73C8-DFD7-2E55-3ECC632B47D2}"/>
              </a:ext>
            </a:extLst>
          </p:cNvPr>
          <p:cNvSpPr>
            <a:spLocks noGrp="1"/>
          </p:cNvSpPr>
          <p:nvPr>
            <p:ph type="body" sz="quarter" idx="20"/>
          </p:nvPr>
        </p:nvSpPr>
        <p:spPr/>
        <p:txBody>
          <a:bodyPr/>
          <a:lstStyle/>
          <a:p>
            <a:endParaRPr lang="de-CH"/>
          </a:p>
        </p:txBody>
      </p:sp>
      <p:sp>
        <p:nvSpPr>
          <p:cNvPr id="15" name="Textplatzhalter 14">
            <a:extLst>
              <a:ext uri="{FF2B5EF4-FFF2-40B4-BE49-F238E27FC236}">
                <a16:creationId xmlns:a16="http://schemas.microsoft.com/office/drawing/2014/main" id="{8881D44D-AC6B-0999-7E7A-EAFD6C141850}"/>
              </a:ext>
            </a:extLst>
          </p:cNvPr>
          <p:cNvSpPr>
            <a:spLocks noGrp="1"/>
          </p:cNvSpPr>
          <p:nvPr>
            <p:ph type="body" sz="quarter" idx="21"/>
          </p:nvPr>
        </p:nvSpPr>
        <p:spPr/>
        <p:txBody>
          <a:bodyPr/>
          <a:lstStyle/>
          <a:p>
            <a:endParaRPr lang="de-CH"/>
          </a:p>
        </p:txBody>
      </p:sp>
      <p:sp>
        <p:nvSpPr>
          <p:cNvPr id="9" name="Inhaltsplatzhalter 8">
            <a:extLst>
              <a:ext uri="{FF2B5EF4-FFF2-40B4-BE49-F238E27FC236}">
                <a16:creationId xmlns:a16="http://schemas.microsoft.com/office/drawing/2014/main" id="{CBC156B7-FA05-3A94-A112-EE85D22E9B27}"/>
              </a:ext>
            </a:extLst>
          </p:cNvPr>
          <p:cNvSpPr>
            <a:spLocks noGrp="1"/>
          </p:cNvSpPr>
          <p:nvPr>
            <p:ph idx="1"/>
          </p:nvPr>
        </p:nvSpPr>
        <p:spPr>
          <a:xfrm>
            <a:off x="-2" y="1697661"/>
            <a:ext cx="6178412" cy="4238331"/>
          </a:xfrm>
        </p:spPr>
        <p:txBody>
          <a:bodyPr/>
          <a:lstStyle/>
          <a:p>
            <a:pPr lvl="2"/>
            <a:r>
              <a:rPr lang="de-CH" dirty="0"/>
              <a:t>Ausgedehnte Ufervegetation</a:t>
            </a:r>
          </a:p>
          <a:p>
            <a:pPr lvl="2"/>
            <a:r>
              <a:rPr lang="de-CH" dirty="0"/>
              <a:t>Oft unterbrochen durch offene Wasserstellen</a:t>
            </a:r>
          </a:p>
          <a:p>
            <a:pPr lvl="2"/>
            <a:r>
              <a:rPr lang="de-CH" dirty="0"/>
              <a:t>Ausgeprägte Krautschicht unter Wasser</a:t>
            </a:r>
          </a:p>
          <a:p>
            <a:pPr lvl="2"/>
            <a:r>
              <a:rPr lang="de-CH" dirty="0"/>
              <a:t>Klares, nicht zu tiefes Wasser</a:t>
            </a:r>
          </a:p>
          <a:p>
            <a:pPr lvl="2"/>
            <a:r>
              <a:rPr lang="de-CH" dirty="0"/>
              <a:t>Gute Nahrungsdichte</a:t>
            </a:r>
          </a:p>
          <a:p>
            <a:pPr lvl="2"/>
            <a:r>
              <a:rPr lang="de-CH" dirty="0"/>
              <a:t>Gute Wasserqualität ohne Pestizid- </a:t>
            </a:r>
            <a:br>
              <a:rPr lang="de-CH" dirty="0"/>
            </a:br>
            <a:r>
              <a:rPr lang="de-CH" dirty="0"/>
              <a:t>und Düngerbelastung</a:t>
            </a:r>
          </a:p>
          <a:p>
            <a:pPr lvl="2"/>
            <a:r>
              <a:rPr lang="de-CH" dirty="0"/>
              <a:t>keine / wenige grosse Raubfische</a:t>
            </a:r>
          </a:p>
        </p:txBody>
      </p:sp>
    </p:spTree>
    <p:extLst>
      <p:ext uri="{BB962C8B-B14F-4D97-AF65-F5344CB8AC3E}">
        <p14:creationId xmlns:p14="http://schemas.microsoft.com/office/powerpoint/2010/main" val="4242935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BA3230-FDD5-086C-9C58-74CC06E4021B}"/>
              </a:ext>
            </a:extLst>
          </p:cNvPr>
          <p:cNvSpPr>
            <a:spLocks noGrp="1"/>
          </p:cNvSpPr>
          <p:nvPr>
            <p:ph type="title"/>
          </p:nvPr>
        </p:nvSpPr>
        <p:spPr/>
        <p:txBody>
          <a:bodyPr/>
          <a:lstStyle/>
          <a:p>
            <a:r>
              <a:rPr lang="de-CH" dirty="0"/>
              <a:t>Nahrung</a:t>
            </a:r>
          </a:p>
        </p:txBody>
      </p:sp>
      <p:pic>
        <p:nvPicPr>
          <p:cNvPr id="19" name="Bildplatzhalter 18">
            <a:extLst>
              <a:ext uri="{FF2B5EF4-FFF2-40B4-BE49-F238E27FC236}">
                <a16:creationId xmlns:a16="http://schemas.microsoft.com/office/drawing/2014/main" id="{4DD19163-FD69-9A52-CC02-50A3041E8E4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153162" y="1345141"/>
            <a:ext cx="2170705" cy="2170705"/>
          </a:xfrm>
        </p:spPr>
      </p:pic>
      <p:pic>
        <p:nvPicPr>
          <p:cNvPr id="25" name="Bildplatzhalter 24">
            <a:extLst>
              <a:ext uri="{FF2B5EF4-FFF2-40B4-BE49-F238E27FC236}">
                <a16:creationId xmlns:a16="http://schemas.microsoft.com/office/drawing/2014/main" id="{890FBD0C-D6B9-5E27-0A4B-56AEADB12836}"/>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3141921" y="-69230"/>
            <a:ext cx="1957236" cy="1957236"/>
          </a:xfrm>
        </p:spPr>
      </p:pic>
      <p:pic>
        <p:nvPicPr>
          <p:cNvPr id="21" name="Bildplatzhalter 20">
            <a:extLst>
              <a:ext uri="{FF2B5EF4-FFF2-40B4-BE49-F238E27FC236}">
                <a16:creationId xmlns:a16="http://schemas.microsoft.com/office/drawing/2014/main" id="{4C641DF0-9AA9-074A-5A22-A1BD4ABE5A88}"/>
              </a:ext>
            </a:extLst>
          </p:cNvPr>
          <p:cNvPicPr>
            <a:picLocks noGrp="1" noChangeAspect="1"/>
          </p:cNvPicPr>
          <p:nvPr>
            <p:ph type="pic" sz="quarter" idx="17"/>
          </p:nvPr>
        </p:nvPicPr>
        <p:blipFill>
          <a:blip r:embed="rId5" cstate="screen">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7427458" y="708116"/>
            <a:ext cx="1657336" cy="1657336"/>
          </a:xfrm>
        </p:spPr>
      </p:pic>
      <p:pic>
        <p:nvPicPr>
          <p:cNvPr id="23" name="Bildplatzhalter 22">
            <a:extLst>
              <a:ext uri="{FF2B5EF4-FFF2-40B4-BE49-F238E27FC236}">
                <a16:creationId xmlns:a16="http://schemas.microsoft.com/office/drawing/2014/main" id="{CD353F56-A925-DF14-CE4D-1D00FC44B715}"/>
              </a:ext>
            </a:extLst>
          </p:cNvPr>
          <p:cNvPicPr>
            <a:picLocks noGrp="1" noChangeAspect="1"/>
          </p:cNvPicPr>
          <p:nvPr>
            <p:ph type="pic" sz="quarter" idx="18"/>
          </p:nvPr>
        </p:nvPicPr>
        <p:blipFill>
          <a:blip r:embed="rId7" cstate="screen">
            <a:extLst>
              <a:ext uri="{28A0092B-C50C-407E-A947-70E740481C1C}">
                <a14:useLocalDpi xmlns:a14="http://schemas.microsoft.com/office/drawing/2010/main"/>
              </a:ext>
            </a:extLst>
          </a:blip>
          <a:srcRect/>
          <a:stretch/>
        </p:blipFill>
        <p:spPr>
          <a:xfrm>
            <a:off x="5326025" y="-228200"/>
            <a:ext cx="1879200" cy="1879200"/>
          </a:xfrm>
        </p:spPr>
      </p:pic>
      <p:sp>
        <p:nvSpPr>
          <p:cNvPr id="3" name="Inhaltsplatzhalter 2">
            <a:extLst>
              <a:ext uri="{FF2B5EF4-FFF2-40B4-BE49-F238E27FC236}">
                <a16:creationId xmlns:a16="http://schemas.microsoft.com/office/drawing/2014/main" id="{253784C3-88D4-131B-5E29-028D9D272012}"/>
              </a:ext>
            </a:extLst>
          </p:cNvPr>
          <p:cNvSpPr>
            <a:spLocks noGrp="1"/>
          </p:cNvSpPr>
          <p:nvPr>
            <p:ph idx="30"/>
          </p:nvPr>
        </p:nvSpPr>
        <p:spPr>
          <a:xfrm>
            <a:off x="5326025" y="1651000"/>
            <a:ext cx="1879200" cy="309337"/>
          </a:xfrm>
        </p:spPr>
        <p:txBody>
          <a:bodyPr/>
          <a:lstStyle/>
          <a:p>
            <a:r>
              <a:rPr lang="de-CH" dirty="0"/>
              <a:t>Kaulquappen</a:t>
            </a:r>
          </a:p>
        </p:txBody>
      </p:sp>
      <p:sp>
        <p:nvSpPr>
          <p:cNvPr id="6" name="Inhaltsplatzhalter 5">
            <a:extLst>
              <a:ext uri="{FF2B5EF4-FFF2-40B4-BE49-F238E27FC236}">
                <a16:creationId xmlns:a16="http://schemas.microsoft.com/office/drawing/2014/main" id="{AC819B84-63EF-35D9-38C2-8C4519946A7D}"/>
              </a:ext>
            </a:extLst>
          </p:cNvPr>
          <p:cNvSpPr>
            <a:spLocks noGrp="1"/>
          </p:cNvSpPr>
          <p:nvPr>
            <p:ph idx="31"/>
          </p:nvPr>
        </p:nvSpPr>
        <p:spPr>
          <a:xfrm>
            <a:off x="3140805" y="1858073"/>
            <a:ext cx="1879200" cy="309337"/>
          </a:xfrm>
        </p:spPr>
        <p:txBody>
          <a:bodyPr/>
          <a:lstStyle/>
          <a:p>
            <a:r>
              <a:rPr lang="de-CH" dirty="0"/>
              <a:t>Steinfliegen</a:t>
            </a:r>
          </a:p>
        </p:txBody>
      </p:sp>
      <p:sp>
        <p:nvSpPr>
          <p:cNvPr id="11" name="Inhaltsplatzhalter 10">
            <a:extLst>
              <a:ext uri="{FF2B5EF4-FFF2-40B4-BE49-F238E27FC236}">
                <a16:creationId xmlns:a16="http://schemas.microsoft.com/office/drawing/2014/main" id="{981CB02A-5D53-AC85-4D8A-6A1800E14EE6}"/>
              </a:ext>
            </a:extLst>
          </p:cNvPr>
          <p:cNvSpPr>
            <a:spLocks noGrp="1"/>
          </p:cNvSpPr>
          <p:nvPr>
            <p:ph idx="33"/>
          </p:nvPr>
        </p:nvSpPr>
        <p:spPr>
          <a:xfrm>
            <a:off x="-7410" y="3515846"/>
            <a:ext cx="1879200" cy="309337"/>
          </a:xfrm>
        </p:spPr>
        <p:txBody>
          <a:bodyPr/>
          <a:lstStyle/>
          <a:p>
            <a:r>
              <a:rPr lang="de-CH" dirty="0"/>
              <a:t>Libellen</a:t>
            </a:r>
          </a:p>
        </p:txBody>
      </p:sp>
      <p:sp>
        <p:nvSpPr>
          <p:cNvPr id="15" name="Inhaltsplatzhalter 14">
            <a:extLst>
              <a:ext uri="{FF2B5EF4-FFF2-40B4-BE49-F238E27FC236}">
                <a16:creationId xmlns:a16="http://schemas.microsoft.com/office/drawing/2014/main" id="{BA380A29-02CC-CE8F-1392-2B51DB1A28B0}"/>
              </a:ext>
            </a:extLst>
          </p:cNvPr>
          <p:cNvSpPr>
            <a:spLocks noGrp="1"/>
          </p:cNvSpPr>
          <p:nvPr>
            <p:ph idx="34"/>
          </p:nvPr>
        </p:nvSpPr>
        <p:spPr>
          <a:xfrm>
            <a:off x="7316526" y="2365452"/>
            <a:ext cx="1879200" cy="309337"/>
          </a:xfrm>
        </p:spPr>
        <p:txBody>
          <a:bodyPr/>
          <a:lstStyle/>
          <a:p>
            <a:r>
              <a:rPr lang="de-CH" dirty="0"/>
              <a:t>Molche</a:t>
            </a:r>
          </a:p>
        </p:txBody>
      </p:sp>
      <p:pic>
        <p:nvPicPr>
          <p:cNvPr id="34" name="Bildplatzhalter 18">
            <a:extLst>
              <a:ext uri="{FF2B5EF4-FFF2-40B4-BE49-F238E27FC236}">
                <a16:creationId xmlns:a16="http://schemas.microsoft.com/office/drawing/2014/main" id="{32F4728A-9B95-471C-80FC-20DD7B242CE4}"/>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rot="19479648">
            <a:off x="9593639" y="218226"/>
            <a:ext cx="2265211" cy="2265211"/>
          </a:xfrm>
          <a:prstGeom prst="ellipse">
            <a:avLst/>
          </a:prstGeom>
          <a:noFill/>
        </p:spPr>
      </p:pic>
      <p:pic>
        <p:nvPicPr>
          <p:cNvPr id="35" name="Bildplatzhalter 24">
            <a:extLst>
              <a:ext uri="{FF2B5EF4-FFF2-40B4-BE49-F238E27FC236}">
                <a16:creationId xmlns:a16="http://schemas.microsoft.com/office/drawing/2014/main" id="{99762577-61EC-BDAC-D94A-0C20167ED3B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850635">
            <a:off x="426092" y="4300937"/>
            <a:ext cx="2043136" cy="2043136"/>
          </a:xfrm>
          <a:prstGeom prst="ellipse">
            <a:avLst/>
          </a:prstGeom>
          <a:noFill/>
        </p:spPr>
      </p:pic>
      <p:pic>
        <p:nvPicPr>
          <p:cNvPr id="36" name="Bildplatzhalter 20">
            <a:extLst>
              <a:ext uri="{FF2B5EF4-FFF2-40B4-BE49-F238E27FC236}">
                <a16:creationId xmlns:a16="http://schemas.microsoft.com/office/drawing/2014/main" id="{3BBDE41F-22BD-057B-124B-3B14E0F2332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868126" y="3159902"/>
            <a:ext cx="2437150" cy="2437150"/>
          </a:xfrm>
          <a:prstGeom prst="ellipse">
            <a:avLst/>
          </a:prstGeom>
          <a:noFill/>
        </p:spPr>
      </p:pic>
      <p:pic>
        <p:nvPicPr>
          <p:cNvPr id="37" name="Bildplatzhalter 22">
            <a:extLst>
              <a:ext uri="{FF2B5EF4-FFF2-40B4-BE49-F238E27FC236}">
                <a16:creationId xmlns:a16="http://schemas.microsoft.com/office/drawing/2014/main" id="{A656C8CC-DEB8-322C-CA5D-4B5A131014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265625" y="4677622"/>
            <a:ext cx="1635054" cy="1635054"/>
          </a:xfrm>
          <a:prstGeom prst="ellipse">
            <a:avLst/>
          </a:prstGeom>
          <a:noFill/>
        </p:spPr>
      </p:pic>
      <p:sp>
        <p:nvSpPr>
          <p:cNvPr id="39" name="Inhaltsplatzhalter 2">
            <a:extLst>
              <a:ext uri="{FF2B5EF4-FFF2-40B4-BE49-F238E27FC236}">
                <a16:creationId xmlns:a16="http://schemas.microsoft.com/office/drawing/2014/main" id="{D4732BE9-E8F8-130D-148F-3AB48A88EDB0}"/>
              </a:ext>
            </a:extLst>
          </p:cNvPr>
          <p:cNvSpPr txBox="1">
            <a:spLocks/>
          </p:cNvSpPr>
          <p:nvPr/>
        </p:nvSpPr>
        <p:spPr>
          <a:xfrm>
            <a:off x="6143552" y="6324535"/>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Schnecken</a:t>
            </a:r>
          </a:p>
        </p:txBody>
      </p:sp>
      <p:sp>
        <p:nvSpPr>
          <p:cNvPr id="40" name="Inhaltsplatzhalter 5">
            <a:extLst>
              <a:ext uri="{FF2B5EF4-FFF2-40B4-BE49-F238E27FC236}">
                <a16:creationId xmlns:a16="http://schemas.microsoft.com/office/drawing/2014/main" id="{35177240-DFFA-E594-6B04-F7B180E8501F}"/>
              </a:ext>
            </a:extLst>
          </p:cNvPr>
          <p:cNvSpPr txBox="1">
            <a:spLocks/>
          </p:cNvSpPr>
          <p:nvPr/>
        </p:nvSpPr>
        <p:spPr>
          <a:xfrm>
            <a:off x="479710" y="6312676"/>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Köcherfliegen</a:t>
            </a:r>
          </a:p>
        </p:txBody>
      </p:sp>
      <p:sp>
        <p:nvSpPr>
          <p:cNvPr id="42" name="Inhaltsplatzhalter 10">
            <a:extLst>
              <a:ext uri="{FF2B5EF4-FFF2-40B4-BE49-F238E27FC236}">
                <a16:creationId xmlns:a16="http://schemas.microsoft.com/office/drawing/2014/main" id="{AF93BBCD-CD14-5F1E-B8F9-75B12F510659}"/>
              </a:ext>
            </a:extLst>
          </p:cNvPr>
          <p:cNvSpPr txBox="1">
            <a:spLocks/>
          </p:cNvSpPr>
          <p:nvPr/>
        </p:nvSpPr>
        <p:spPr>
          <a:xfrm>
            <a:off x="9784762" y="2454404"/>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Groppe</a:t>
            </a:r>
          </a:p>
        </p:txBody>
      </p:sp>
      <p:sp>
        <p:nvSpPr>
          <p:cNvPr id="43" name="Inhaltsplatzhalter 14">
            <a:extLst>
              <a:ext uri="{FF2B5EF4-FFF2-40B4-BE49-F238E27FC236}">
                <a16:creationId xmlns:a16="http://schemas.microsoft.com/office/drawing/2014/main" id="{30207468-2445-C777-D9C9-55796B56E0D0}"/>
              </a:ext>
            </a:extLst>
          </p:cNvPr>
          <p:cNvSpPr txBox="1">
            <a:spLocks/>
          </p:cNvSpPr>
          <p:nvPr/>
        </p:nvSpPr>
        <p:spPr>
          <a:xfrm>
            <a:off x="10147101" y="5597052"/>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Flussbarsch</a:t>
            </a:r>
          </a:p>
        </p:txBody>
      </p:sp>
      <p:pic>
        <p:nvPicPr>
          <p:cNvPr id="9" name="Bildplatzhalter 24">
            <a:extLst>
              <a:ext uri="{FF2B5EF4-FFF2-40B4-BE49-F238E27FC236}">
                <a16:creationId xmlns:a16="http://schemas.microsoft.com/office/drawing/2014/main" id="{D1C04774-642E-40EF-0311-F0F314CC5124}"/>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538866" y="2761561"/>
            <a:ext cx="2144085" cy="2144085"/>
          </a:xfrm>
          <a:prstGeom prst="ellipse">
            <a:avLst/>
          </a:prstGeom>
          <a:noFill/>
        </p:spPr>
      </p:pic>
      <p:sp>
        <p:nvSpPr>
          <p:cNvPr id="12" name="Inhaltsplatzhalter 5">
            <a:extLst>
              <a:ext uri="{FF2B5EF4-FFF2-40B4-BE49-F238E27FC236}">
                <a16:creationId xmlns:a16="http://schemas.microsoft.com/office/drawing/2014/main" id="{E2C7B88B-C158-E339-D5C3-AC48A2D0DB25}"/>
              </a:ext>
            </a:extLst>
          </p:cNvPr>
          <p:cNvSpPr txBox="1">
            <a:spLocks/>
          </p:cNvSpPr>
          <p:nvPr/>
        </p:nvSpPr>
        <p:spPr>
          <a:xfrm>
            <a:off x="7671308" y="4899114"/>
            <a:ext cx="1879200" cy="309337"/>
          </a:xfrm>
          <a:prstGeom prst="rect">
            <a:avLst/>
          </a:prstGeom>
        </p:spPr>
        <p:txBody>
          <a:bodyPr vert="horz"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Fliegen</a:t>
            </a:r>
          </a:p>
        </p:txBody>
      </p:sp>
      <p:pic>
        <p:nvPicPr>
          <p:cNvPr id="13" name="Bildplatzhalter 24">
            <a:extLst>
              <a:ext uri="{FF2B5EF4-FFF2-40B4-BE49-F238E27FC236}">
                <a16:creationId xmlns:a16="http://schemas.microsoft.com/office/drawing/2014/main" id="{36D0C5EE-BC9E-F5F1-41B6-16C2B79DD2A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t="-514" r="-1432"/>
          <a:stretch/>
        </p:blipFill>
        <p:spPr>
          <a:xfrm>
            <a:off x="2387894" y="2248237"/>
            <a:ext cx="3916302" cy="3916302"/>
          </a:xfrm>
          <a:prstGeom prst="ellipse">
            <a:avLst/>
          </a:prstGeom>
          <a:noFill/>
          <a:ln w="3175">
            <a:solidFill>
              <a:schemeClr val="tx1">
                <a:alpha val="50000"/>
              </a:schemeClr>
            </a:solidFill>
          </a:ln>
        </p:spPr>
      </p:pic>
      <p:sp>
        <p:nvSpPr>
          <p:cNvPr id="14" name="Inhaltsplatzhalter 5">
            <a:extLst>
              <a:ext uri="{FF2B5EF4-FFF2-40B4-BE49-F238E27FC236}">
                <a16:creationId xmlns:a16="http://schemas.microsoft.com/office/drawing/2014/main" id="{B050F87A-7A4F-C555-BB37-156E7FBCFCB3}"/>
              </a:ext>
            </a:extLst>
          </p:cNvPr>
          <p:cNvSpPr txBox="1">
            <a:spLocks/>
          </p:cNvSpPr>
          <p:nvPr/>
        </p:nvSpPr>
        <p:spPr>
          <a:xfrm>
            <a:off x="2945201" y="6171726"/>
            <a:ext cx="2801687" cy="305618"/>
          </a:xfrm>
          <a:prstGeom prst="rect">
            <a:avLst/>
          </a:prstGeom>
        </p:spPr>
        <p:txBody>
          <a:bodyPr vert="horz" wrap="square" lIns="0" tIns="90000" rIns="0" bIns="0" rtlCol="0">
            <a:spAutoFit/>
          </a:bodyPr>
          <a:lstStyle>
            <a:lvl1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1pPr>
            <a:lvl2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2pPr>
            <a:lvl3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3pPr>
            <a:lvl4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4pPr>
            <a:lvl5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5pPr>
            <a:lvl6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6pPr>
            <a:lvl7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7pPr>
            <a:lvl8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8pPr>
            <a:lvl9pPr marL="0" indent="0" algn="ctr" defTabSz="914400" rtl="0" eaLnBrk="1" latinLnBrk="0" hangingPunct="1">
              <a:lnSpc>
                <a:spcPct val="107000"/>
              </a:lnSpc>
              <a:spcBef>
                <a:spcPts val="0"/>
              </a:spcBef>
              <a:buFont typeface="Arial" panose="020B0604020202020204" pitchFamily="34" charset="0"/>
              <a:buNone/>
              <a:defRPr sz="1400" kern="1200">
                <a:solidFill>
                  <a:schemeClr val="tx1"/>
                </a:solidFill>
                <a:latin typeface="+mn-lt"/>
                <a:ea typeface="+mn-ea"/>
                <a:cs typeface="+mn-cs"/>
              </a:defRPr>
            </a:lvl9pPr>
          </a:lstStyle>
          <a:p>
            <a:r>
              <a:rPr lang="de-CH" dirty="0"/>
              <a:t>aquatische Larven aller Art</a:t>
            </a:r>
          </a:p>
        </p:txBody>
      </p:sp>
    </p:spTree>
    <p:extLst>
      <p:ext uri="{BB962C8B-B14F-4D97-AF65-F5344CB8AC3E}">
        <p14:creationId xmlns:p14="http://schemas.microsoft.com/office/powerpoint/2010/main" val="3823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pic>
        <p:nvPicPr>
          <p:cNvPr id="8" name="Bildplatzhalter 7">
            <a:extLst>
              <a:ext uri="{FF2B5EF4-FFF2-40B4-BE49-F238E27FC236}">
                <a16:creationId xmlns:a16="http://schemas.microsoft.com/office/drawing/2014/main" id="{D33C7981-42C2-22C4-26CF-3235D7F4B9C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825450" y="1356531"/>
            <a:ext cx="8541099" cy="5501469"/>
          </a:xfrm>
        </p:spPr>
      </p:pic>
      <p:sp>
        <p:nvSpPr>
          <p:cNvPr id="14" name="Inhaltsplatzhalter 2">
            <a:extLst>
              <a:ext uri="{FF2B5EF4-FFF2-40B4-BE49-F238E27FC236}">
                <a16:creationId xmlns:a16="http://schemas.microsoft.com/office/drawing/2014/main" id="{CD2208EA-6148-B0BA-3F9E-248C2BA30240}"/>
              </a:ext>
            </a:extLst>
          </p:cNvPr>
          <p:cNvSpPr>
            <a:spLocks noGrp="1"/>
          </p:cNvSpPr>
          <p:nvPr>
            <p:ph idx="1"/>
          </p:nvPr>
        </p:nvSpPr>
        <p:spPr>
          <a:xfrm>
            <a:off x="7774249" y="599269"/>
            <a:ext cx="2592300" cy="747206"/>
          </a:xfrm>
        </p:spPr>
        <p:txBody>
          <a:bodyPr/>
          <a:lstStyle/>
          <a:p>
            <a:r>
              <a:rPr lang="de-CH" sz="1400" dirty="0"/>
              <a:t>Brutgebiet, ganzjährig</a:t>
            </a:r>
          </a:p>
          <a:p>
            <a:r>
              <a:rPr lang="de-CH" sz="1400" dirty="0"/>
              <a:t>Brutgebiet, im Winter geräumt</a:t>
            </a:r>
          </a:p>
          <a:p>
            <a:r>
              <a:rPr lang="de-CH" sz="1400" dirty="0"/>
              <a:t>Überwinterungsgebiet</a:t>
            </a:r>
          </a:p>
          <a:p>
            <a:endParaRPr lang="de-CH" sz="1400" dirty="0"/>
          </a:p>
        </p:txBody>
      </p:sp>
      <p:grpSp>
        <p:nvGrpSpPr>
          <p:cNvPr id="15" name="Gruppieren 14">
            <a:extLst>
              <a:ext uri="{FF2B5EF4-FFF2-40B4-BE49-F238E27FC236}">
                <a16:creationId xmlns:a16="http://schemas.microsoft.com/office/drawing/2014/main" id="{3B579452-A7A8-2CE8-334C-F92F50AD0BD9}"/>
              </a:ext>
            </a:extLst>
          </p:cNvPr>
          <p:cNvGrpSpPr/>
          <p:nvPr/>
        </p:nvGrpSpPr>
        <p:grpSpPr>
          <a:xfrm>
            <a:off x="7455877" y="626802"/>
            <a:ext cx="190919" cy="633046"/>
            <a:chOff x="7455877" y="234921"/>
            <a:chExt cx="190919" cy="633046"/>
          </a:xfrm>
        </p:grpSpPr>
        <p:sp>
          <p:nvSpPr>
            <p:cNvPr id="16" name="Rechteck 15">
              <a:extLst>
                <a:ext uri="{FF2B5EF4-FFF2-40B4-BE49-F238E27FC236}">
                  <a16:creationId xmlns:a16="http://schemas.microsoft.com/office/drawing/2014/main" id="{4DFB8FD5-6B6E-4E1A-2FC4-C66C76DA2F17}"/>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9F735C96-5798-3EF7-DB79-F3C572DE3404}"/>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AE29F23F-100C-D11C-F929-2E57EE00E77C}"/>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2252732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A235A0-A0AC-2864-E209-255419772AE8}"/>
              </a:ext>
            </a:extLst>
          </p:cNvPr>
          <p:cNvSpPr>
            <a:spLocks noGrp="1"/>
          </p:cNvSpPr>
          <p:nvPr>
            <p:ph type="title"/>
          </p:nvPr>
        </p:nvSpPr>
        <p:spPr/>
        <p:txBody>
          <a:bodyPr/>
          <a:lstStyle/>
          <a:p>
            <a:r>
              <a:rPr lang="de-CH" dirty="0"/>
              <a:t>Vorkommen</a:t>
            </a:r>
          </a:p>
        </p:txBody>
      </p:sp>
      <p:pic>
        <p:nvPicPr>
          <p:cNvPr id="8" name="Bildplatzhalter 7">
            <a:extLst>
              <a:ext uri="{FF2B5EF4-FFF2-40B4-BE49-F238E27FC236}">
                <a16:creationId xmlns:a16="http://schemas.microsoft.com/office/drawing/2014/main" id="{D33C7981-42C2-22C4-26CF-3235D7F4B9C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825450" y="1356531"/>
            <a:ext cx="8541099" cy="5501469"/>
          </a:xfrm>
        </p:spPr>
      </p:pic>
      <p:sp>
        <p:nvSpPr>
          <p:cNvPr id="9" name="Inhaltsplatzhalter 2">
            <a:extLst>
              <a:ext uri="{FF2B5EF4-FFF2-40B4-BE49-F238E27FC236}">
                <a16:creationId xmlns:a16="http://schemas.microsoft.com/office/drawing/2014/main" id="{FB4F8C7A-BA6D-2B94-B412-C3FE60F8B49C}"/>
              </a:ext>
            </a:extLst>
          </p:cNvPr>
          <p:cNvSpPr>
            <a:spLocks noGrp="1"/>
          </p:cNvSpPr>
          <p:nvPr>
            <p:ph idx="1"/>
          </p:nvPr>
        </p:nvSpPr>
        <p:spPr>
          <a:xfrm>
            <a:off x="7774249" y="599269"/>
            <a:ext cx="2592300" cy="747206"/>
          </a:xfrm>
        </p:spPr>
        <p:txBody>
          <a:bodyPr/>
          <a:lstStyle/>
          <a:p>
            <a:r>
              <a:rPr lang="de-CH" sz="1400" dirty="0"/>
              <a:t>Brutgebiet, ganzjährig</a:t>
            </a:r>
          </a:p>
          <a:p>
            <a:r>
              <a:rPr lang="de-CH" sz="1400" dirty="0"/>
              <a:t>Brutgebiet, im Winter geräumt</a:t>
            </a:r>
          </a:p>
          <a:p>
            <a:r>
              <a:rPr lang="de-CH" sz="1400" dirty="0"/>
              <a:t>Überwinterungsgebiet</a:t>
            </a:r>
          </a:p>
          <a:p>
            <a:endParaRPr lang="de-CH" sz="1400" dirty="0"/>
          </a:p>
        </p:txBody>
      </p:sp>
      <p:grpSp>
        <p:nvGrpSpPr>
          <p:cNvPr id="14" name="Gruppieren 13">
            <a:extLst>
              <a:ext uri="{FF2B5EF4-FFF2-40B4-BE49-F238E27FC236}">
                <a16:creationId xmlns:a16="http://schemas.microsoft.com/office/drawing/2014/main" id="{097DC17E-3CC9-3EA8-801F-EAE8CF2235DA}"/>
              </a:ext>
            </a:extLst>
          </p:cNvPr>
          <p:cNvGrpSpPr/>
          <p:nvPr/>
        </p:nvGrpSpPr>
        <p:grpSpPr>
          <a:xfrm>
            <a:off x="7455877" y="626802"/>
            <a:ext cx="190919" cy="633046"/>
            <a:chOff x="7455877" y="234921"/>
            <a:chExt cx="190919" cy="633046"/>
          </a:xfrm>
        </p:grpSpPr>
        <p:sp>
          <p:nvSpPr>
            <p:cNvPr id="10" name="Rechteck 9">
              <a:extLst>
                <a:ext uri="{FF2B5EF4-FFF2-40B4-BE49-F238E27FC236}">
                  <a16:creationId xmlns:a16="http://schemas.microsoft.com/office/drawing/2014/main" id="{D41155B7-9E01-D2FB-89A6-83096B66E485}"/>
                </a:ext>
              </a:extLst>
            </p:cNvPr>
            <p:cNvSpPr/>
            <p:nvPr/>
          </p:nvSpPr>
          <p:spPr>
            <a:xfrm>
              <a:off x="7455877" y="234921"/>
              <a:ext cx="190919" cy="190919"/>
            </a:xfrm>
            <a:prstGeom prst="rect">
              <a:avLst/>
            </a:prstGeom>
            <a:solidFill>
              <a:srgbClr val="80B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222F3C1C-F3CB-A876-12BF-DE187FB8FE32}"/>
                </a:ext>
              </a:extLst>
            </p:cNvPr>
            <p:cNvSpPr/>
            <p:nvPr/>
          </p:nvSpPr>
          <p:spPr>
            <a:xfrm>
              <a:off x="7455877" y="455985"/>
              <a:ext cx="190919" cy="190919"/>
            </a:xfrm>
            <a:prstGeom prst="rect">
              <a:avLst/>
            </a:prstGeom>
            <a:solidFill>
              <a:srgbClr val="F5F56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E562CB6D-8FE6-1B75-FA9F-47754211EEE1}"/>
                </a:ext>
              </a:extLst>
            </p:cNvPr>
            <p:cNvSpPr/>
            <p:nvPr/>
          </p:nvSpPr>
          <p:spPr>
            <a:xfrm>
              <a:off x="7455877" y="677048"/>
              <a:ext cx="190919" cy="190919"/>
            </a:xfrm>
            <a:prstGeom prst="rect">
              <a:avLst/>
            </a:prstGeom>
            <a:solidFill>
              <a:srgbClr val="76AC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135623715"/>
      </p:ext>
    </p:extLst>
  </p:cSld>
  <p:clrMapOvr>
    <a:masterClrMapping/>
  </p:clrMapOvr>
</p:sld>
</file>

<file path=ppt/theme/theme1.xml><?xml version="1.0" encoding="utf-8"?>
<a:theme xmlns:a="http://schemas.openxmlformats.org/drawingml/2006/main" name="Birdlife_Master">
  <a:themeElements>
    <a:clrScheme name="Birdlife_Farben">
      <a:dk1>
        <a:sysClr val="windowText" lastClr="000000"/>
      </a:dk1>
      <a:lt1>
        <a:sysClr val="window" lastClr="FFFFFF"/>
      </a:lt1>
      <a:dk2>
        <a:srgbClr val="000000"/>
      </a:dk2>
      <a:lt2>
        <a:srgbClr val="FFFFFF"/>
      </a:lt2>
      <a:accent1>
        <a:srgbClr val="50AF31"/>
      </a:accent1>
      <a:accent2>
        <a:srgbClr val="D3EBCB"/>
      </a:accent2>
      <a:accent3>
        <a:srgbClr val="006EAB"/>
      </a:accent3>
      <a:accent4>
        <a:srgbClr val="DAEEE7"/>
      </a:accent4>
      <a:accent5>
        <a:srgbClr val="CD1719"/>
      </a:accent5>
      <a:accent6>
        <a:srgbClr val="7C7C7C"/>
      </a:accent6>
      <a:hlink>
        <a:srgbClr val="000000"/>
      </a:hlink>
      <a:folHlink>
        <a:srgbClr val="000000"/>
      </a:folHlink>
    </a:clrScheme>
    <a:fontScheme name="Birdlife_Schriften">
      <a:majorFont>
        <a:latin typeface="Euclid Circular A SemiBold"/>
        <a:ea typeface=""/>
        <a:cs typeface=""/>
      </a:majorFont>
      <a:minorFont>
        <a:latin typeface="Euclid Circular 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5240">
          <a:tailEnd type="oval"/>
        </a:ln>
      </a:spPr>
      <a:bodyPr/>
      <a:lstStyle/>
      <a:style>
        <a:lnRef idx="1">
          <a:schemeClr val="accent1"/>
        </a:lnRef>
        <a:fillRef idx="0">
          <a:schemeClr val="accent1"/>
        </a:fillRef>
        <a:effectRef idx="0">
          <a:schemeClr val="accent1"/>
        </a:effectRef>
        <a:fontRef idx="minor">
          <a:schemeClr val="tx1"/>
        </a:fontRef>
      </a:style>
    </a:lnDef>
    <a:txDef>
      <a:spPr>
        <a:solidFill>
          <a:schemeClr val="bg1">
            <a:alpha val="80000"/>
          </a:schemeClr>
        </a:solidFill>
      </a:spPr>
      <a:bodyPr wrap="square" lIns="180000" tIns="144000" rIns="144000" bIns="144000" rtlCol="0">
        <a:spAutoFit/>
      </a:bodyPr>
      <a:lstStyle>
        <a:defPPr algn="l">
          <a:defRPr sz="2100" dirty="0"/>
        </a:defPPr>
      </a:lstStyle>
    </a:txDef>
  </a:objectDefaults>
  <a:extraClrSchemeLst/>
  <a:extLst>
    <a:ext uri="{05A4C25C-085E-4340-85A3-A5531E510DB2}">
      <thm15:themeFamily xmlns:thm15="http://schemas.microsoft.com/office/thememl/2012/main" name="Birdlife_PowerPoint_l04.pptx" id="{884EE144-6EF1-4FE0-B887-E43FC21A1E01}" vid="{41D3A6B3-965D-49F6-B5EA-3671C76C7AC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165BC84425904F8913C4CF5529758B" ma:contentTypeVersion="14" ma:contentTypeDescription="Create a new document." ma:contentTypeScope="" ma:versionID="f7b172b40f47cc7b17b3f72250d9b732">
  <xsd:schema xmlns:xsd="http://www.w3.org/2001/XMLSchema" xmlns:xs="http://www.w3.org/2001/XMLSchema" xmlns:p="http://schemas.microsoft.com/office/2006/metadata/properties" xmlns:ns2="a074ed78-0612-432e-86b4-ee4b9bd6be11" xmlns:ns3="f5aefbbf-e803-4937-bb7d-adf8d334ee86" targetNamespace="http://schemas.microsoft.com/office/2006/metadata/properties" ma:root="true" ma:fieldsID="1e7f57b7d8fe881d822dd08cc3632dcd" ns2:_="" ns3:_="">
    <xsd:import namespace="a074ed78-0612-432e-86b4-ee4b9bd6be11"/>
    <xsd:import namespace="f5aefbbf-e803-4937-bb7d-adf8d334ee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ed78-0612-432e-86b4-ee4b9bd6be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fa79c879-9543-4900-8ef9-38b0cbbc337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aefbbf-e803-4937-bb7d-adf8d334ee8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2d59bb3-eec1-4a3b-9905-abe9b00e8567}" ma:internalName="TaxCatchAll" ma:showField="CatchAllData" ma:web="f5aefbbf-e803-4937-bb7d-adf8d334ee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074ed78-0612-432e-86b4-ee4b9bd6be11">
      <Terms xmlns="http://schemas.microsoft.com/office/infopath/2007/PartnerControls"/>
    </lcf76f155ced4ddcb4097134ff3c332f>
    <TaxCatchAll xmlns="f5aefbbf-e803-4937-bb7d-adf8d334ee86" xsi:nil="true"/>
  </documentManagement>
</p:properties>
</file>

<file path=customXml/itemProps1.xml><?xml version="1.0" encoding="utf-8"?>
<ds:datastoreItem xmlns:ds="http://schemas.openxmlformats.org/officeDocument/2006/customXml" ds:itemID="{F03F87CC-6CA5-4562-BD3B-F90A09AD28ED}">
  <ds:schemaRefs>
    <ds:schemaRef ds:uri="http://schemas.microsoft.com/sharepoint/v3/contenttype/forms"/>
  </ds:schemaRefs>
</ds:datastoreItem>
</file>

<file path=customXml/itemProps2.xml><?xml version="1.0" encoding="utf-8"?>
<ds:datastoreItem xmlns:ds="http://schemas.openxmlformats.org/officeDocument/2006/customXml" ds:itemID="{7873895B-03E0-4DD3-A400-6D8EC452BA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ed78-0612-432e-86b4-ee4b9bd6be11"/>
    <ds:schemaRef ds:uri="f5aefbbf-e803-4937-bb7d-adf8d334ee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071861A-144E-4BFD-9D03-B95781573E3D}">
  <ds:schemaRefs>
    <ds:schemaRef ds:uri="http://schemas.microsoft.com/office/infopath/2007/PartnerControls"/>
    <ds:schemaRef ds:uri="f5aefbbf-e803-4937-bb7d-adf8d334ee86"/>
    <ds:schemaRef ds:uri="http://purl.org/dc/elements/1.1/"/>
    <ds:schemaRef ds:uri="a074ed78-0612-432e-86b4-ee4b9bd6be11"/>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Birdlife_Master</Template>
  <TotalTime>0</TotalTime>
  <Words>4242</Words>
  <Application>Microsoft Macintosh PowerPoint</Application>
  <PresentationFormat>Breitbild</PresentationFormat>
  <Paragraphs>481</Paragraphs>
  <Slides>41</Slides>
  <Notes>41</Notes>
  <HiddenSlides>0</HiddenSlides>
  <MMClips>4</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41</vt:i4>
      </vt:variant>
    </vt:vector>
  </HeadingPairs>
  <TitlesOfParts>
    <vt:vector size="47" baseType="lpstr">
      <vt:lpstr>Arial</vt:lpstr>
      <vt:lpstr>Euclid Circular A SemiBold</vt:lpstr>
      <vt:lpstr>Calibri</vt:lpstr>
      <vt:lpstr>Wingdings</vt:lpstr>
      <vt:lpstr>Euclid Circular A</vt:lpstr>
      <vt:lpstr>Birdlife_Master</vt:lpstr>
      <vt:lpstr>Der Zwergtaucher  Trillernder Botschafter für ein Mosaik aus Feuchtgebieten</vt:lpstr>
      <vt:lpstr>Lappentaucher</vt:lpstr>
      <vt:lpstr>Lappentaucher</vt:lpstr>
      <vt:lpstr>Zwergtaucher</vt:lpstr>
      <vt:lpstr>Lebensraum</vt:lpstr>
      <vt:lpstr>Lebensraum</vt:lpstr>
      <vt:lpstr>Nahrung</vt:lpstr>
      <vt:lpstr>Vorkommen</vt:lpstr>
      <vt:lpstr>Vorkommen</vt:lpstr>
      <vt:lpstr>Vorkommen</vt:lpstr>
      <vt:lpstr>Vorkommen</vt:lpstr>
      <vt:lpstr>Vorkommen</vt:lpstr>
      <vt:lpstr>Vorkommen</vt:lpstr>
      <vt:lpstr>Vorkommen</vt:lpstr>
      <vt:lpstr>Balz</vt:lpstr>
      <vt:lpstr>Balz</vt:lpstr>
      <vt:lpstr>Verhalten</vt:lpstr>
      <vt:lpstr>Akustik</vt:lpstr>
      <vt:lpstr>Akustik</vt:lpstr>
      <vt:lpstr>Akustik</vt:lpstr>
      <vt:lpstr>Akustik</vt:lpstr>
      <vt:lpstr>Nest</vt:lpstr>
      <vt:lpstr>Brut</vt:lpstr>
      <vt:lpstr>Brut</vt:lpstr>
      <vt:lpstr>Brut</vt:lpstr>
      <vt:lpstr>Jungen</vt:lpstr>
      <vt:lpstr>Impressionen Volker Jungbluth</vt:lpstr>
      <vt:lpstr>Impressionen Volker Jungbluth</vt:lpstr>
      <vt:lpstr>Impressionen Volker Jungbluth</vt:lpstr>
      <vt:lpstr>Impressionen Volker Jungbluth</vt:lpstr>
      <vt:lpstr>Impressionen Volker Jungbluth</vt:lpstr>
      <vt:lpstr>Bestände</vt:lpstr>
      <vt:lpstr>Probleme</vt:lpstr>
      <vt:lpstr>Ökologische Infrastruktur</vt:lpstr>
      <vt:lpstr>Ökologische Infrastruktur</vt:lpstr>
      <vt:lpstr>Ökologische Infrastruktur</vt:lpstr>
      <vt:lpstr>Ökologische Infrastruktur</vt:lpstr>
      <vt:lpstr>Neue Räume</vt:lpstr>
      <vt:lpstr>Gewässerraum</vt:lpstr>
      <vt:lpstr>Ein Botschafter für naturnahe Gewässer</vt:lpstr>
      <vt:lpstr>Herzlichen Dank für  die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Präsentationstitel max. 2 Zeilen</dc:title>
  <dc:creator>Nathaly Brupbacher</dc:creator>
  <cp:lastModifiedBy>Stefan Bachmann</cp:lastModifiedBy>
  <cp:revision>34</cp:revision>
  <dcterms:created xsi:type="dcterms:W3CDTF">2022-12-02T10:18:53Z</dcterms:created>
  <dcterms:modified xsi:type="dcterms:W3CDTF">2023-12-11T16:52:11Z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0x01010096165BC84425904F8913C4CF5529758B</vt:lpwstr>
  </property>
</Properties>
</file>