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3" ContentType="audio/mpeg"/>
  <Default Extension="mp4" ContentType="video/mp4"/>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82" r:id="rId5"/>
    <p:sldId id="662" r:id="rId6"/>
    <p:sldId id="663" r:id="rId7"/>
    <p:sldId id="672" r:id="rId8"/>
    <p:sldId id="671" r:id="rId9"/>
    <p:sldId id="291" r:id="rId10"/>
    <p:sldId id="334" r:id="rId11"/>
    <p:sldId id="335" r:id="rId12"/>
    <p:sldId id="326" r:id="rId13"/>
    <p:sldId id="325" r:id="rId14"/>
    <p:sldId id="314" r:id="rId15"/>
    <p:sldId id="297" r:id="rId16"/>
    <p:sldId id="286" r:id="rId17"/>
    <p:sldId id="287" r:id="rId18"/>
    <p:sldId id="285" r:id="rId19"/>
    <p:sldId id="673" r:id="rId20"/>
    <p:sldId id="674" r:id="rId21"/>
    <p:sldId id="665" r:id="rId22"/>
    <p:sldId id="340" r:id="rId23"/>
    <p:sldId id="303" r:id="rId24"/>
    <p:sldId id="329" r:id="rId25"/>
    <p:sldId id="669" r:id="rId26"/>
    <p:sldId id="328" r:id="rId27"/>
    <p:sldId id="670" r:id="rId28"/>
    <p:sldId id="664" r:id="rId29"/>
    <p:sldId id="666" r:id="rId30"/>
    <p:sldId id="667" r:id="rId31"/>
    <p:sldId id="668" r:id="rId32"/>
    <p:sldId id="309" r:id="rId33"/>
    <p:sldId id="312" r:id="rId34"/>
    <p:sldId id="341" r:id="rId35"/>
    <p:sldId id="698" r:id="rId36"/>
    <p:sldId id="700" r:id="rId37"/>
    <p:sldId id="718" r:id="rId38"/>
    <p:sldId id="719" r:id="rId39"/>
    <p:sldId id="717" r:id="rId40"/>
    <p:sldId id="701" r:id="rId41"/>
    <p:sldId id="702" r:id="rId42"/>
    <p:sldId id="721" r:id="rId43"/>
    <p:sldId id="723" r:id="rId44"/>
    <p:sldId id="722" r:id="rId45"/>
    <p:sldId id="706" r:id="rId46"/>
    <p:sldId id="724" r:id="rId47"/>
    <p:sldId id="704" r:id="rId48"/>
    <p:sldId id="727" r:id="rId49"/>
    <p:sldId id="709" r:id="rId50"/>
    <p:sldId id="699" r:id="rId51"/>
    <p:sldId id="728" r:id="rId52"/>
    <p:sldId id="726" r:id="rId53"/>
    <p:sldId id="730" r:id="rId54"/>
    <p:sldId id="729" r:id="rId55"/>
    <p:sldId id="705" r:id="rId56"/>
    <p:sldId id="711" r:id="rId57"/>
    <p:sldId id="712" r:id="rId58"/>
    <p:sldId id="710" r:id="rId59"/>
    <p:sldId id="713" r:id="rId60"/>
    <p:sldId id="714" r:id="rId61"/>
    <p:sldId id="715" r:id="rId62"/>
    <p:sldId id="661" r:id="rId63"/>
    <p:sldId id="692" r:id="rId64"/>
    <p:sldId id="693" r:id="rId65"/>
    <p:sldId id="694" r:id="rId66"/>
    <p:sldId id="675" r:id="rId67"/>
    <p:sldId id="343" r:id="rId68"/>
    <p:sldId id="731" r:id="rId69"/>
    <p:sldId id="338" r:id="rId7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ABD1"/>
    <a:srgbClr val="1989B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A0786-66D8-45CA-828A-B97DB6408BF4}" v="464" dt="2025-02-03T11:03:34.423"/>
    <p1510:client id="{4ABD01FD-2332-4F77-BBDF-92F7B7CF4202}" v="328" dt="2025-02-03T14:32:44.396"/>
    <p1510:client id="{B06BE942-A02A-4B80-A234-7B34998F3F7E}" v="103" dt="2025-02-04T07:50:02.74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79" autoAdjust="0"/>
    <p:restoredTop sz="75114" autoAdjust="0"/>
  </p:normalViewPr>
  <p:slideViewPr>
    <p:cSldViewPr snapToGrid="0" showGuides="1">
      <p:cViewPr varScale="1">
        <p:scale>
          <a:sx n="77" d="100"/>
          <a:sy n="77" d="100"/>
        </p:scale>
        <p:origin x="120" y="2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Inderwildi" userId="45d20be2-e03a-4768-913e-d91e1becc803" providerId="ADAL" clId="{4ABD01FD-2332-4F77-BBDF-92F7B7CF4202}"/>
    <pc:docChg chg="undo custSel addSld delSld modSld">
      <pc:chgData name="Eva Inderwildi" userId="45d20be2-e03a-4768-913e-d91e1becc803" providerId="ADAL" clId="{4ABD01FD-2332-4F77-BBDF-92F7B7CF4202}" dt="2025-02-03T14:39:09.654" v="8853" actId="20577"/>
      <pc:docMkLst>
        <pc:docMk/>
      </pc:docMkLst>
      <pc:sldChg chg="modSp mod modNotesTx">
        <pc:chgData name="Eva Inderwildi" userId="45d20be2-e03a-4768-913e-d91e1becc803" providerId="ADAL" clId="{4ABD01FD-2332-4F77-BBDF-92F7B7CF4202}" dt="2025-01-30T14:25:38.299" v="566" actId="790"/>
        <pc:sldMkLst>
          <pc:docMk/>
          <pc:sldMk cId="3542283644" sldId="282"/>
        </pc:sldMkLst>
        <pc:spChg chg="mod">
          <ac:chgData name="Eva Inderwildi" userId="45d20be2-e03a-4768-913e-d91e1becc803" providerId="ADAL" clId="{4ABD01FD-2332-4F77-BBDF-92F7B7CF4202}" dt="2025-01-30T14:25:38.299" v="566" actId="790"/>
          <ac:spMkLst>
            <pc:docMk/>
            <pc:sldMk cId="3542283644" sldId="282"/>
            <ac:spMk id="2" creationId="{532F37EC-6601-285D-0531-6E966B29D154}"/>
          </ac:spMkLst>
        </pc:spChg>
        <pc:spChg chg="mod">
          <ac:chgData name="Eva Inderwildi" userId="45d20be2-e03a-4768-913e-d91e1becc803" providerId="ADAL" clId="{4ABD01FD-2332-4F77-BBDF-92F7B7CF4202}" dt="2025-01-30T14:25:38.299" v="566" actId="790"/>
          <ac:spMkLst>
            <pc:docMk/>
            <pc:sldMk cId="3542283644" sldId="282"/>
            <ac:spMk id="4" creationId="{BF2ACF36-1859-0330-9431-645D9DCC0E16}"/>
          </ac:spMkLst>
        </pc:spChg>
        <pc:spChg chg="mod">
          <ac:chgData name="Eva Inderwildi" userId="45d20be2-e03a-4768-913e-d91e1becc803" providerId="ADAL" clId="{4ABD01FD-2332-4F77-BBDF-92F7B7CF4202}" dt="2025-01-30T14:25:38.299" v="566" actId="790"/>
          <ac:spMkLst>
            <pc:docMk/>
            <pc:sldMk cId="3542283644" sldId="282"/>
            <ac:spMk id="9" creationId="{645EA842-A9AC-2633-B6BD-F8847BABC3D9}"/>
          </ac:spMkLst>
        </pc:spChg>
        <pc:spChg chg="mod">
          <ac:chgData name="Eva Inderwildi" userId="45d20be2-e03a-4768-913e-d91e1becc803" providerId="ADAL" clId="{4ABD01FD-2332-4F77-BBDF-92F7B7CF4202}" dt="2025-01-30T14:25:38.299" v="566" actId="790"/>
          <ac:spMkLst>
            <pc:docMk/>
            <pc:sldMk cId="3542283644" sldId="282"/>
            <ac:spMk id="10" creationId="{169CA3F6-053D-08CC-8FB0-F54C163C5568}"/>
          </ac:spMkLst>
        </pc:spChg>
        <pc:picChg chg="mod">
          <ac:chgData name="Eva Inderwildi" userId="45d20be2-e03a-4768-913e-d91e1becc803" providerId="ADAL" clId="{4ABD01FD-2332-4F77-BBDF-92F7B7CF4202}" dt="2025-01-30T14:04:13.003" v="0" actId="1076"/>
          <ac:picMkLst>
            <pc:docMk/>
            <pc:sldMk cId="3542283644" sldId="282"/>
            <ac:picMk id="5" creationId="{C39E4F2B-D770-E938-2E43-6AE774610457}"/>
          </ac:picMkLst>
        </pc:picChg>
      </pc:sldChg>
      <pc:sldChg chg="modSp mod modNotesTx">
        <pc:chgData name="Eva Inderwildi" userId="45d20be2-e03a-4768-913e-d91e1becc803" providerId="ADAL" clId="{4ABD01FD-2332-4F77-BBDF-92F7B7CF4202}" dt="2025-02-03T13:58:45.353" v="8505" actId="114"/>
        <pc:sldMkLst>
          <pc:docMk/>
          <pc:sldMk cId="1822264258" sldId="285"/>
        </pc:sldMkLst>
        <pc:spChg chg="mod">
          <ac:chgData name="Eva Inderwildi" userId="45d20be2-e03a-4768-913e-d91e1becc803" providerId="ADAL" clId="{4ABD01FD-2332-4F77-BBDF-92F7B7CF4202}" dt="2025-01-30T14:25:38.299" v="566" actId="790"/>
          <ac:spMkLst>
            <pc:docMk/>
            <pc:sldMk cId="1822264258" sldId="285"/>
            <ac:spMk id="4" creationId="{7F3B82F6-DB86-944A-5EDA-D88F07F3164F}"/>
          </ac:spMkLst>
        </pc:spChg>
        <pc:spChg chg="mod">
          <ac:chgData name="Eva Inderwildi" userId="45d20be2-e03a-4768-913e-d91e1becc803" providerId="ADAL" clId="{4ABD01FD-2332-4F77-BBDF-92F7B7CF4202}" dt="2025-01-30T14:25:38.299" v="566" actId="790"/>
          <ac:spMkLst>
            <pc:docMk/>
            <pc:sldMk cId="1822264258" sldId="285"/>
            <ac:spMk id="5" creationId="{787D269A-7148-5EE4-23E3-6D061D98DBF2}"/>
          </ac:spMkLst>
        </pc:spChg>
        <pc:spChg chg="mod">
          <ac:chgData name="Eva Inderwildi" userId="45d20be2-e03a-4768-913e-d91e1becc803" providerId="ADAL" clId="{4ABD01FD-2332-4F77-BBDF-92F7B7CF4202}" dt="2025-01-30T14:25:38.299" v="566" actId="790"/>
          <ac:spMkLst>
            <pc:docMk/>
            <pc:sldMk cId="1822264258" sldId="285"/>
            <ac:spMk id="9" creationId="{15B265DC-5616-F150-94DB-65EB29F8A9CD}"/>
          </ac:spMkLst>
        </pc:spChg>
        <pc:spChg chg="mod">
          <ac:chgData name="Eva Inderwildi" userId="45d20be2-e03a-4768-913e-d91e1becc803" providerId="ADAL" clId="{4ABD01FD-2332-4F77-BBDF-92F7B7CF4202}" dt="2025-01-30T14:25:38.299" v="566" actId="790"/>
          <ac:spMkLst>
            <pc:docMk/>
            <pc:sldMk cId="1822264258" sldId="285"/>
            <ac:spMk id="10" creationId="{47B0B720-116B-4AC2-8CA8-D0A69D281EC6}"/>
          </ac:spMkLst>
        </pc:spChg>
      </pc:sldChg>
      <pc:sldChg chg="modSp mod modNotesTx">
        <pc:chgData name="Eva Inderwildi" userId="45d20be2-e03a-4768-913e-d91e1becc803" providerId="ADAL" clId="{4ABD01FD-2332-4F77-BBDF-92F7B7CF4202}" dt="2025-02-03T13:56:21.459" v="8492" actId="20577"/>
        <pc:sldMkLst>
          <pc:docMk/>
          <pc:sldMk cId="4107500279" sldId="286"/>
        </pc:sldMkLst>
        <pc:spChg chg="mod">
          <ac:chgData name="Eva Inderwildi" userId="45d20be2-e03a-4768-913e-d91e1becc803" providerId="ADAL" clId="{4ABD01FD-2332-4F77-BBDF-92F7B7CF4202}" dt="2025-01-30T14:25:38.299" v="566" actId="790"/>
          <ac:spMkLst>
            <pc:docMk/>
            <pc:sldMk cId="4107500279" sldId="286"/>
            <ac:spMk id="2" creationId="{0DBE8D79-2B22-CB87-43D2-5DA91E5C6C0C}"/>
          </ac:spMkLst>
        </pc:spChg>
        <pc:spChg chg="mod">
          <ac:chgData name="Eva Inderwildi" userId="45d20be2-e03a-4768-913e-d91e1becc803" providerId="ADAL" clId="{4ABD01FD-2332-4F77-BBDF-92F7B7CF4202}" dt="2025-01-30T14:25:38.299" v="566" actId="790"/>
          <ac:spMkLst>
            <pc:docMk/>
            <pc:sldMk cId="4107500279" sldId="286"/>
            <ac:spMk id="13" creationId="{74D740F4-73C8-DFD7-2E55-3ECC632B47D2}"/>
          </ac:spMkLst>
        </pc:spChg>
        <pc:spChg chg="mod">
          <ac:chgData name="Eva Inderwildi" userId="45d20be2-e03a-4768-913e-d91e1becc803" providerId="ADAL" clId="{4ABD01FD-2332-4F77-BBDF-92F7B7CF4202}" dt="2025-01-30T14:25:38.299" v="566" actId="790"/>
          <ac:spMkLst>
            <pc:docMk/>
            <pc:sldMk cId="4107500279" sldId="286"/>
            <ac:spMk id="15" creationId="{8881D44D-AC6B-0999-7E7A-EAFD6C141850}"/>
          </ac:spMkLst>
        </pc:spChg>
      </pc:sldChg>
      <pc:sldChg chg="modSp mod">
        <pc:chgData name="Eva Inderwildi" userId="45d20be2-e03a-4768-913e-d91e1becc803" providerId="ADAL" clId="{4ABD01FD-2332-4F77-BBDF-92F7B7CF4202}" dt="2025-02-03T13:56:44.597" v="8500" actId="20577"/>
        <pc:sldMkLst>
          <pc:docMk/>
          <pc:sldMk cId="4242935974" sldId="287"/>
        </pc:sldMkLst>
        <pc:spChg chg="mod">
          <ac:chgData name="Eva Inderwildi" userId="45d20be2-e03a-4768-913e-d91e1becc803" providerId="ADAL" clId="{4ABD01FD-2332-4F77-BBDF-92F7B7CF4202}" dt="2025-01-30T14:25:38.299" v="566" actId="790"/>
          <ac:spMkLst>
            <pc:docMk/>
            <pc:sldMk cId="4242935974" sldId="287"/>
            <ac:spMk id="2" creationId="{0DBE8D79-2B22-CB87-43D2-5DA91E5C6C0C}"/>
          </ac:spMkLst>
        </pc:spChg>
        <pc:spChg chg="mod">
          <ac:chgData name="Eva Inderwildi" userId="45d20be2-e03a-4768-913e-d91e1becc803" providerId="ADAL" clId="{4ABD01FD-2332-4F77-BBDF-92F7B7CF4202}" dt="2025-02-03T13:56:44.597" v="8500" actId="20577"/>
          <ac:spMkLst>
            <pc:docMk/>
            <pc:sldMk cId="4242935974" sldId="287"/>
            <ac:spMk id="3" creationId="{1BD038C4-C87D-D4E5-ED00-0D479FBBBE49}"/>
          </ac:spMkLst>
        </pc:spChg>
        <pc:spChg chg="mod">
          <ac:chgData name="Eva Inderwildi" userId="45d20be2-e03a-4768-913e-d91e1becc803" providerId="ADAL" clId="{4ABD01FD-2332-4F77-BBDF-92F7B7CF4202}" dt="2025-01-30T14:25:38.299" v="566" actId="790"/>
          <ac:spMkLst>
            <pc:docMk/>
            <pc:sldMk cId="4242935974" sldId="287"/>
            <ac:spMk id="13" creationId="{74D740F4-73C8-DFD7-2E55-3ECC632B47D2}"/>
          </ac:spMkLst>
        </pc:spChg>
        <pc:spChg chg="mod">
          <ac:chgData name="Eva Inderwildi" userId="45d20be2-e03a-4768-913e-d91e1becc803" providerId="ADAL" clId="{4ABD01FD-2332-4F77-BBDF-92F7B7CF4202}" dt="2025-01-30T14:25:38.299" v="566" actId="790"/>
          <ac:spMkLst>
            <pc:docMk/>
            <pc:sldMk cId="4242935974" sldId="287"/>
            <ac:spMk id="15" creationId="{8881D44D-AC6B-0999-7E7A-EAFD6C141850}"/>
          </ac:spMkLst>
        </pc:spChg>
      </pc:sldChg>
      <pc:sldChg chg="modSp mod">
        <pc:chgData name="Eva Inderwildi" userId="45d20be2-e03a-4768-913e-d91e1becc803" providerId="ADAL" clId="{4ABD01FD-2332-4F77-BBDF-92F7B7CF4202}" dt="2025-01-30T14:25:38.299" v="566" actId="790"/>
        <pc:sldMkLst>
          <pc:docMk/>
          <pc:sldMk cId="3225273230" sldId="291"/>
        </pc:sldMkLst>
        <pc:spChg chg="mod">
          <ac:chgData name="Eva Inderwildi" userId="45d20be2-e03a-4768-913e-d91e1becc803" providerId="ADAL" clId="{4ABD01FD-2332-4F77-BBDF-92F7B7CF4202}" dt="2025-01-30T14:25:38.299" v="566" actId="790"/>
          <ac:spMkLst>
            <pc:docMk/>
            <pc:sldMk cId="3225273230" sldId="291"/>
            <ac:spMk id="2" creationId="{87A235A0-A0AC-2864-E209-255419772AE8}"/>
          </ac:spMkLst>
        </pc:spChg>
        <pc:spChg chg="mod">
          <ac:chgData name="Eva Inderwildi" userId="45d20be2-e03a-4768-913e-d91e1becc803" providerId="ADAL" clId="{4ABD01FD-2332-4F77-BBDF-92F7B7CF4202}" dt="2025-01-30T14:25:38.299" v="566" actId="790"/>
          <ac:spMkLst>
            <pc:docMk/>
            <pc:sldMk cId="3225273230" sldId="291"/>
            <ac:spMk id="14" creationId="{CD2208EA-6148-B0BA-3F9E-248C2BA30240}"/>
          </ac:spMkLst>
        </pc:spChg>
        <pc:spChg chg="mod">
          <ac:chgData name="Eva Inderwildi" userId="45d20be2-e03a-4768-913e-d91e1becc803" providerId="ADAL" clId="{4ABD01FD-2332-4F77-BBDF-92F7B7CF4202}" dt="2025-01-30T14:25:38.299" v="566" actId="790"/>
          <ac:spMkLst>
            <pc:docMk/>
            <pc:sldMk cId="3225273230" sldId="291"/>
            <ac:spMk id="16" creationId="{4DFB8FD5-6B6E-4E1A-2FC4-C66C76DA2F17}"/>
          </ac:spMkLst>
        </pc:spChg>
        <pc:spChg chg="mod">
          <ac:chgData name="Eva Inderwildi" userId="45d20be2-e03a-4768-913e-d91e1becc803" providerId="ADAL" clId="{4ABD01FD-2332-4F77-BBDF-92F7B7CF4202}" dt="2025-01-30T14:25:38.299" v="566" actId="790"/>
          <ac:spMkLst>
            <pc:docMk/>
            <pc:sldMk cId="3225273230" sldId="291"/>
            <ac:spMk id="17" creationId="{9F735C96-5798-3EF7-DB79-F3C572DE3404}"/>
          </ac:spMkLst>
        </pc:spChg>
        <pc:spChg chg="mod">
          <ac:chgData name="Eva Inderwildi" userId="45d20be2-e03a-4768-913e-d91e1becc803" providerId="ADAL" clId="{4ABD01FD-2332-4F77-BBDF-92F7B7CF4202}" dt="2025-01-30T14:25:38.299" v="566" actId="790"/>
          <ac:spMkLst>
            <pc:docMk/>
            <pc:sldMk cId="3225273230" sldId="291"/>
            <ac:spMk id="18" creationId="{AE29F23F-100C-D11C-F929-2E57EE00E77C}"/>
          </ac:spMkLst>
        </pc:spChg>
      </pc:sldChg>
      <pc:sldChg chg="modSp mod">
        <pc:chgData name="Eva Inderwildi" userId="45d20be2-e03a-4768-913e-d91e1becc803" providerId="ADAL" clId="{4ABD01FD-2332-4F77-BBDF-92F7B7CF4202}" dt="2025-01-30T14:25:38.299" v="566" actId="790"/>
        <pc:sldMkLst>
          <pc:docMk/>
          <pc:sldMk cId="3250747758" sldId="297"/>
        </pc:sldMkLst>
        <pc:spChg chg="mod">
          <ac:chgData name="Eva Inderwildi" userId="45d20be2-e03a-4768-913e-d91e1becc803" providerId="ADAL" clId="{4ABD01FD-2332-4F77-BBDF-92F7B7CF4202}" dt="2025-01-30T14:25:38.299" v="566" actId="790"/>
          <ac:spMkLst>
            <pc:docMk/>
            <pc:sldMk cId="3250747758" sldId="297"/>
            <ac:spMk id="2" creationId="{87A235A0-A0AC-2864-E209-255419772AE8}"/>
          </ac:spMkLst>
        </pc:spChg>
        <pc:spChg chg="mod">
          <ac:chgData name="Eva Inderwildi" userId="45d20be2-e03a-4768-913e-d91e1becc803" providerId="ADAL" clId="{4ABD01FD-2332-4F77-BBDF-92F7B7CF4202}" dt="2025-01-30T14:25:38.299" v="566" actId="790"/>
          <ac:spMkLst>
            <pc:docMk/>
            <pc:sldMk cId="3250747758" sldId="297"/>
            <ac:spMk id="9" creationId="{FB4F8C7A-BA6D-2B94-B412-C3FE60F8B49C}"/>
          </ac:spMkLst>
        </pc:spChg>
      </pc:sldChg>
      <pc:sldChg chg="modSp mod">
        <pc:chgData name="Eva Inderwildi" userId="45d20be2-e03a-4768-913e-d91e1becc803" providerId="ADAL" clId="{4ABD01FD-2332-4F77-BBDF-92F7B7CF4202}" dt="2025-01-30T14:25:38.299" v="566" actId="790"/>
        <pc:sldMkLst>
          <pc:docMk/>
          <pc:sldMk cId="836543030" sldId="303"/>
        </pc:sldMkLst>
        <pc:spChg chg="mod">
          <ac:chgData name="Eva Inderwildi" userId="45d20be2-e03a-4768-913e-d91e1becc803" providerId="ADAL" clId="{4ABD01FD-2332-4F77-BBDF-92F7B7CF4202}" dt="2025-01-30T14:25:38.299" v="566" actId="790"/>
          <ac:spMkLst>
            <pc:docMk/>
            <pc:sldMk cId="836543030" sldId="303"/>
            <ac:spMk id="2" creationId="{88F54918-C6AC-A052-B87E-FE4960C78345}"/>
          </ac:spMkLst>
        </pc:spChg>
        <pc:spChg chg="mod">
          <ac:chgData name="Eva Inderwildi" userId="45d20be2-e03a-4768-913e-d91e1becc803" providerId="ADAL" clId="{4ABD01FD-2332-4F77-BBDF-92F7B7CF4202}" dt="2025-01-30T14:25:38.299" v="566" actId="790"/>
          <ac:spMkLst>
            <pc:docMk/>
            <pc:sldMk cId="836543030" sldId="303"/>
            <ac:spMk id="7" creationId="{B1570147-C2D3-F825-8878-4A1EDDC6A7C2}"/>
          </ac:spMkLst>
        </pc:spChg>
        <pc:spChg chg="mod">
          <ac:chgData name="Eva Inderwildi" userId="45d20be2-e03a-4768-913e-d91e1becc803" providerId="ADAL" clId="{4ABD01FD-2332-4F77-BBDF-92F7B7CF4202}" dt="2025-01-30T14:25:38.299" v="566" actId="790"/>
          <ac:spMkLst>
            <pc:docMk/>
            <pc:sldMk cId="836543030" sldId="303"/>
            <ac:spMk id="9" creationId="{19C2AD84-EC51-43DD-6F82-0A0F781EDD98}"/>
          </ac:spMkLst>
        </pc:spChg>
      </pc:sldChg>
      <pc:sldChg chg="modSp mod">
        <pc:chgData name="Eva Inderwildi" userId="45d20be2-e03a-4768-913e-d91e1becc803" providerId="ADAL" clId="{4ABD01FD-2332-4F77-BBDF-92F7B7CF4202}" dt="2025-01-30T14:25:38.299" v="566" actId="790"/>
        <pc:sldMkLst>
          <pc:docMk/>
          <pc:sldMk cId="1063582777" sldId="309"/>
        </pc:sldMkLst>
        <pc:spChg chg="mod">
          <ac:chgData name="Eva Inderwildi" userId="45d20be2-e03a-4768-913e-d91e1becc803" providerId="ADAL" clId="{4ABD01FD-2332-4F77-BBDF-92F7B7CF4202}" dt="2025-01-30T14:25:38.299" v="566" actId="790"/>
          <ac:spMkLst>
            <pc:docMk/>
            <pc:sldMk cId="1063582777" sldId="309"/>
            <ac:spMk id="2" creationId="{88F54918-C6AC-A052-B87E-FE4960C78345}"/>
          </ac:spMkLst>
        </pc:spChg>
        <pc:spChg chg="mod">
          <ac:chgData name="Eva Inderwildi" userId="45d20be2-e03a-4768-913e-d91e1becc803" providerId="ADAL" clId="{4ABD01FD-2332-4F77-BBDF-92F7B7CF4202}" dt="2025-01-30T14:25:38.299" v="566" actId="790"/>
          <ac:spMkLst>
            <pc:docMk/>
            <pc:sldMk cId="1063582777" sldId="309"/>
            <ac:spMk id="7" creationId="{B1570147-C2D3-F825-8878-4A1EDDC6A7C2}"/>
          </ac:spMkLst>
        </pc:spChg>
        <pc:spChg chg="mod">
          <ac:chgData name="Eva Inderwildi" userId="45d20be2-e03a-4768-913e-d91e1becc803" providerId="ADAL" clId="{4ABD01FD-2332-4F77-BBDF-92F7B7CF4202}" dt="2025-01-30T14:25:38.299" v="566" actId="790"/>
          <ac:spMkLst>
            <pc:docMk/>
            <pc:sldMk cId="1063582777" sldId="309"/>
            <ac:spMk id="9" creationId="{19C2AD84-EC51-43DD-6F82-0A0F781EDD98}"/>
          </ac:spMkLst>
        </pc:spChg>
      </pc:sldChg>
      <pc:sldChg chg="modSp mod setBg modNotesTx">
        <pc:chgData name="Eva Inderwildi" userId="45d20be2-e03a-4768-913e-d91e1becc803" providerId="ADAL" clId="{4ABD01FD-2332-4F77-BBDF-92F7B7CF4202}" dt="2025-02-03T14:09:38.723" v="8632" actId="6549"/>
        <pc:sldMkLst>
          <pc:docMk/>
          <pc:sldMk cId="2232531755" sldId="312"/>
        </pc:sldMkLst>
        <pc:spChg chg="mod">
          <ac:chgData name="Eva Inderwildi" userId="45d20be2-e03a-4768-913e-d91e1becc803" providerId="ADAL" clId="{4ABD01FD-2332-4F77-BBDF-92F7B7CF4202}" dt="2025-01-30T14:25:38.299" v="566" actId="790"/>
          <ac:spMkLst>
            <pc:docMk/>
            <pc:sldMk cId="2232531755" sldId="312"/>
            <ac:spMk id="2" creationId="{88F54918-C6AC-A052-B87E-FE4960C78345}"/>
          </ac:spMkLst>
        </pc:spChg>
        <pc:spChg chg="mod">
          <ac:chgData name="Eva Inderwildi" userId="45d20be2-e03a-4768-913e-d91e1becc803" providerId="ADAL" clId="{4ABD01FD-2332-4F77-BBDF-92F7B7CF4202}" dt="2025-01-30T14:25:38.299" v="566" actId="790"/>
          <ac:spMkLst>
            <pc:docMk/>
            <pc:sldMk cId="2232531755" sldId="312"/>
            <ac:spMk id="7" creationId="{B1570147-C2D3-F825-8878-4A1EDDC6A7C2}"/>
          </ac:spMkLst>
        </pc:spChg>
        <pc:spChg chg="mod">
          <ac:chgData name="Eva Inderwildi" userId="45d20be2-e03a-4768-913e-d91e1becc803" providerId="ADAL" clId="{4ABD01FD-2332-4F77-BBDF-92F7B7CF4202}" dt="2025-01-30T14:25:38.299" v="566" actId="790"/>
          <ac:spMkLst>
            <pc:docMk/>
            <pc:sldMk cId="2232531755" sldId="312"/>
            <ac:spMk id="9" creationId="{19C2AD84-EC51-43DD-6F82-0A0F781EDD98}"/>
          </ac:spMkLst>
        </pc:spChg>
      </pc:sldChg>
      <pc:sldChg chg="modSp mod">
        <pc:chgData name="Eva Inderwildi" userId="45d20be2-e03a-4768-913e-d91e1becc803" providerId="ADAL" clId="{4ABD01FD-2332-4F77-BBDF-92F7B7CF4202}" dt="2025-01-30T14:25:38.299" v="566" actId="790"/>
        <pc:sldMkLst>
          <pc:docMk/>
          <pc:sldMk cId="2276990056" sldId="314"/>
        </pc:sldMkLst>
        <pc:spChg chg="mod">
          <ac:chgData name="Eva Inderwildi" userId="45d20be2-e03a-4768-913e-d91e1becc803" providerId="ADAL" clId="{4ABD01FD-2332-4F77-BBDF-92F7B7CF4202}" dt="2025-01-30T14:25:38.299" v="566" actId="790"/>
          <ac:spMkLst>
            <pc:docMk/>
            <pc:sldMk cId="2276990056" sldId="314"/>
            <ac:spMk id="2" creationId="{0DBE8D79-2B22-CB87-43D2-5DA91E5C6C0C}"/>
          </ac:spMkLst>
        </pc:spChg>
        <pc:spChg chg="mod">
          <ac:chgData name="Eva Inderwildi" userId="45d20be2-e03a-4768-913e-d91e1becc803" providerId="ADAL" clId="{4ABD01FD-2332-4F77-BBDF-92F7B7CF4202}" dt="2025-01-30T14:25:38.299" v="566" actId="790"/>
          <ac:spMkLst>
            <pc:docMk/>
            <pc:sldMk cId="2276990056" sldId="314"/>
            <ac:spMk id="8" creationId="{C6676C4C-960D-6D75-900E-C6ACBDE5A945}"/>
          </ac:spMkLst>
        </pc:spChg>
        <pc:spChg chg="mod">
          <ac:chgData name="Eva Inderwildi" userId="45d20be2-e03a-4768-913e-d91e1becc803" providerId="ADAL" clId="{4ABD01FD-2332-4F77-BBDF-92F7B7CF4202}" dt="2025-01-30T14:25:38.299" v="566" actId="790"/>
          <ac:spMkLst>
            <pc:docMk/>
            <pc:sldMk cId="2276990056" sldId="314"/>
            <ac:spMk id="12" creationId="{C0BE6E51-17F9-6223-BAAB-55B2899EA865}"/>
          </ac:spMkLst>
        </pc:spChg>
        <pc:spChg chg="mod">
          <ac:chgData name="Eva Inderwildi" userId="45d20be2-e03a-4768-913e-d91e1becc803" providerId="ADAL" clId="{4ABD01FD-2332-4F77-BBDF-92F7B7CF4202}" dt="2025-01-30T14:25:38.299" v="566" actId="790"/>
          <ac:spMkLst>
            <pc:docMk/>
            <pc:sldMk cId="2276990056" sldId="314"/>
            <ac:spMk id="13" creationId="{74D740F4-73C8-DFD7-2E55-3ECC632B47D2}"/>
          </ac:spMkLst>
        </pc:spChg>
        <pc:spChg chg="mod">
          <ac:chgData name="Eva Inderwildi" userId="45d20be2-e03a-4768-913e-d91e1becc803" providerId="ADAL" clId="{4ABD01FD-2332-4F77-BBDF-92F7B7CF4202}" dt="2025-01-30T14:25:38.299" v="566" actId="790"/>
          <ac:spMkLst>
            <pc:docMk/>
            <pc:sldMk cId="2276990056" sldId="314"/>
            <ac:spMk id="15" creationId="{8881D44D-AC6B-0999-7E7A-EAFD6C141850}"/>
          </ac:spMkLst>
        </pc:spChg>
      </pc:sldChg>
      <pc:sldChg chg="modSp mod">
        <pc:chgData name="Eva Inderwildi" userId="45d20be2-e03a-4768-913e-d91e1becc803" providerId="ADAL" clId="{4ABD01FD-2332-4F77-BBDF-92F7B7CF4202}" dt="2025-01-30T14:25:38.299" v="566" actId="790"/>
        <pc:sldMkLst>
          <pc:docMk/>
          <pc:sldMk cId="3096684716" sldId="325"/>
        </pc:sldMkLst>
        <pc:spChg chg="mod">
          <ac:chgData name="Eva Inderwildi" userId="45d20be2-e03a-4768-913e-d91e1becc803" providerId="ADAL" clId="{4ABD01FD-2332-4F77-BBDF-92F7B7CF4202}" dt="2025-01-30T14:25:38.299" v="566" actId="790"/>
          <ac:spMkLst>
            <pc:docMk/>
            <pc:sldMk cId="3096684716" sldId="325"/>
            <ac:spMk id="2" creationId="{87A235A0-A0AC-2864-E209-255419772AE8}"/>
          </ac:spMkLst>
        </pc:spChg>
        <pc:spChg chg="mod">
          <ac:chgData name="Eva Inderwildi" userId="45d20be2-e03a-4768-913e-d91e1becc803" providerId="ADAL" clId="{4ABD01FD-2332-4F77-BBDF-92F7B7CF4202}" dt="2025-01-30T14:25:38.299" v="566" actId="790"/>
          <ac:spMkLst>
            <pc:docMk/>
            <pc:sldMk cId="3096684716" sldId="325"/>
            <ac:spMk id="9" creationId="{FB4F8C7A-BA6D-2B94-B412-C3FE60F8B49C}"/>
          </ac:spMkLst>
        </pc:spChg>
      </pc:sldChg>
      <pc:sldChg chg="modSp mod modNotesTx">
        <pc:chgData name="Eva Inderwildi" userId="45d20be2-e03a-4768-913e-d91e1becc803" providerId="ADAL" clId="{4ABD01FD-2332-4F77-BBDF-92F7B7CF4202}" dt="2025-02-03T13:53:54.336" v="8491" actId="20577"/>
        <pc:sldMkLst>
          <pc:docMk/>
          <pc:sldMk cId="2930435851" sldId="326"/>
        </pc:sldMkLst>
        <pc:spChg chg="mod">
          <ac:chgData name="Eva Inderwildi" userId="45d20be2-e03a-4768-913e-d91e1becc803" providerId="ADAL" clId="{4ABD01FD-2332-4F77-BBDF-92F7B7CF4202}" dt="2025-01-30T14:25:38.299" v="566" actId="790"/>
          <ac:spMkLst>
            <pc:docMk/>
            <pc:sldMk cId="2930435851" sldId="326"/>
            <ac:spMk id="2" creationId="{87A235A0-A0AC-2864-E209-255419772AE8}"/>
          </ac:spMkLst>
        </pc:spChg>
        <pc:spChg chg="mod">
          <ac:chgData name="Eva Inderwildi" userId="45d20be2-e03a-4768-913e-d91e1becc803" providerId="ADAL" clId="{4ABD01FD-2332-4F77-BBDF-92F7B7CF4202}" dt="2025-01-30T14:25:38.299" v="566" actId="790"/>
          <ac:spMkLst>
            <pc:docMk/>
            <pc:sldMk cId="2930435851" sldId="326"/>
            <ac:spMk id="5" creationId="{03F8CF9C-6371-CB8F-767C-5081B76947AD}"/>
          </ac:spMkLst>
        </pc:spChg>
        <pc:spChg chg="mod">
          <ac:chgData name="Eva Inderwildi" userId="45d20be2-e03a-4768-913e-d91e1becc803" providerId="ADAL" clId="{4ABD01FD-2332-4F77-BBDF-92F7B7CF4202}" dt="2025-01-30T14:25:38.299" v="566" actId="790"/>
          <ac:spMkLst>
            <pc:docMk/>
            <pc:sldMk cId="2930435851" sldId="326"/>
            <ac:spMk id="9" creationId="{FB4F8C7A-BA6D-2B94-B412-C3FE60F8B49C}"/>
          </ac:spMkLst>
        </pc:spChg>
      </pc:sldChg>
      <pc:sldChg chg="modSp mod modNotesTx">
        <pc:chgData name="Eva Inderwildi" userId="45d20be2-e03a-4768-913e-d91e1becc803" providerId="ADAL" clId="{4ABD01FD-2332-4F77-BBDF-92F7B7CF4202}" dt="2025-02-03T14:05:54.866" v="8613" actId="20577"/>
        <pc:sldMkLst>
          <pc:docMk/>
          <pc:sldMk cId="3369520821" sldId="328"/>
        </pc:sldMkLst>
        <pc:spChg chg="mod">
          <ac:chgData name="Eva Inderwildi" userId="45d20be2-e03a-4768-913e-d91e1becc803" providerId="ADAL" clId="{4ABD01FD-2332-4F77-BBDF-92F7B7CF4202}" dt="2025-01-30T14:25:38.299" v="566" actId="790"/>
          <ac:spMkLst>
            <pc:docMk/>
            <pc:sldMk cId="3369520821" sldId="328"/>
            <ac:spMk id="2" creationId="{E9FF41E1-F426-E78E-5FA4-ED05832E25B2}"/>
          </ac:spMkLst>
        </pc:spChg>
        <pc:spChg chg="mod">
          <ac:chgData name="Eva Inderwildi" userId="45d20be2-e03a-4768-913e-d91e1becc803" providerId="ADAL" clId="{4ABD01FD-2332-4F77-BBDF-92F7B7CF4202}" dt="2025-02-03T14:05:40.056" v="8612" actId="20577"/>
          <ac:spMkLst>
            <pc:docMk/>
            <pc:sldMk cId="3369520821" sldId="328"/>
            <ac:spMk id="3" creationId="{55303341-A118-7554-5F99-06C799AA8A3C}"/>
          </ac:spMkLst>
        </pc:spChg>
        <pc:spChg chg="mod">
          <ac:chgData name="Eva Inderwildi" userId="45d20be2-e03a-4768-913e-d91e1becc803" providerId="ADAL" clId="{4ABD01FD-2332-4F77-BBDF-92F7B7CF4202}" dt="2025-01-30T14:25:38.299" v="566" actId="790"/>
          <ac:spMkLst>
            <pc:docMk/>
            <pc:sldMk cId="3369520821" sldId="328"/>
            <ac:spMk id="9" creationId="{128B7E68-44B0-A64D-3505-8C9A5BB6A5E7}"/>
          </ac:spMkLst>
        </pc:spChg>
        <pc:spChg chg="mod">
          <ac:chgData name="Eva Inderwildi" userId="45d20be2-e03a-4768-913e-d91e1becc803" providerId="ADAL" clId="{4ABD01FD-2332-4F77-BBDF-92F7B7CF4202}" dt="2025-01-30T14:25:38.299" v="566" actId="790"/>
          <ac:spMkLst>
            <pc:docMk/>
            <pc:sldMk cId="3369520821" sldId="328"/>
            <ac:spMk id="10" creationId="{DEF9A4B0-CF2B-7719-15DD-D1DDBDB09BB8}"/>
          </ac:spMkLst>
        </pc:spChg>
      </pc:sldChg>
      <pc:sldChg chg="addSp delSp modSp mod chgLayout">
        <pc:chgData name="Eva Inderwildi" userId="45d20be2-e03a-4768-913e-d91e1becc803" providerId="ADAL" clId="{4ABD01FD-2332-4F77-BBDF-92F7B7CF4202}" dt="2025-02-03T14:03:43.782" v="8575" actId="20577"/>
        <pc:sldMkLst>
          <pc:docMk/>
          <pc:sldMk cId="1967912909" sldId="329"/>
        </pc:sldMkLst>
        <pc:spChg chg="mod ord">
          <ac:chgData name="Eva Inderwildi" userId="45d20be2-e03a-4768-913e-d91e1becc803" providerId="ADAL" clId="{4ABD01FD-2332-4F77-BBDF-92F7B7CF4202}" dt="2025-01-30T14:25:38.299" v="566" actId="790"/>
          <ac:spMkLst>
            <pc:docMk/>
            <pc:sldMk cId="1967912909" sldId="329"/>
            <ac:spMk id="2" creationId="{88F54918-C6AC-A052-B87E-FE4960C78345}"/>
          </ac:spMkLst>
        </pc:spChg>
        <pc:spChg chg="mod">
          <ac:chgData name="Eva Inderwildi" userId="45d20be2-e03a-4768-913e-d91e1becc803" providerId="ADAL" clId="{4ABD01FD-2332-4F77-BBDF-92F7B7CF4202}" dt="2025-02-03T14:03:43.782" v="8575" actId="20577"/>
          <ac:spMkLst>
            <pc:docMk/>
            <pc:sldMk cId="1967912909" sldId="329"/>
            <ac:spMk id="4" creationId="{7ECC1BB9-A75F-667B-8377-0DAF956FB41E}"/>
          </ac:spMkLst>
        </pc:spChg>
        <pc:spChg chg="add mod ord">
          <ac:chgData name="Eva Inderwildi" userId="45d20be2-e03a-4768-913e-d91e1becc803" providerId="ADAL" clId="{4ABD01FD-2332-4F77-BBDF-92F7B7CF4202}" dt="2025-01-30T14:25:38.299" v="566" actId="790"/>
          <ac:spMkLst>
            <pc:docMk/>
            <pc:sldMk cId="1967912909" sldId="329"/>
            <ac:spMk id="5" creationId="{0590EA75-28D6-F86D-0A4E-EA9464CED4A4}"/>
          </ac:spMkLst>
        </pc:spChg>
        <pc:spChg chg="add mod ord">
          <ac:chgData name="Eva Inderwildi" userId="45d20be2-e03a-4768-913e-d91e1becc803" providerId="ADAL" clId="{4ABD01FD-2332-4F77-BBDF-92F7B7CF4202}" dt="2025-01-30T14:25:38.299" v="566" actId="790"/>
          <ac:spMkLst>
            <pc:docMk/>
            <pc:sldMk cId="1967912909" sldId="329"/>
            <ac:spMk id="8" creationId="{C81838E8-9904-0424-F0A3-CF46E5EDAE80}"/>
          </ac:spMkLst>
        </pc:spChg>
        <pc:spChg chg="add mod ord">
          <ac:chgData name="Eva Inderwildi" userId="45d20be2-e03a-4768-913e-d91e1becc803" providerId="ADAL" clId="{4ABD01FD-2332-4F77-BBDF-92F7B7CF4202}" dt="2025-01-30T14:25:38.299" v="566" actId="790"/>
          <ac:spMkLst>
            <pc:docMk/>
            <pc:sldMk cId="1967912909" sldId="329"/>
            <ac:spMk id="10" creationId="{F56EE172-651F-D01A-2CD1-3FBC4D3D5F61}"/>
          </ac:spMkLst>
        </pc:spChg>
      </pc:sldChg>
      <pc:sldChg chg="modSp mod">
        <pc:chgData name="Eva Inderwildi" userId="45d20be2-e03a-4768-913e-d91e1becc803" providerId="ADAL" clId="{4ABD01FD-2332-4F77-BBDF-92F7B7CF4202}" dt="2025-01-30T14:25:38.299" v="566" actId="790"/>
        <pc:sldMkLst>
          <pc:docMk/>
          <pc:sldMk cId="2917375868" sldId="334"/>
        </pc:sldMkLst>
        <pc:spChg chg="mod">
          <ac:chgData name="Eva Inderwildi" userId="45d20be2-e03a-4768-913e-d91e1becc803" providerId="ADAL" clId="{4ABD01FD-2332-4F77-BBDF-92F7B7CF4202}" dt="2025-01-30T14:25:38.299" v="566" actId="790"/>
          <ac:spMkLst>
            <pc:docMk/>
            <pc:sldMk cId="2917375868" sldId="334"/>
            <ac:spMk id="2" creationId="{87A235A0-A0AC-2864-E209-255419772AE8}"/>
          </ac:spMkLst>
        </pc:spChg>
        <pc:spChg chg="mod">
          <ac:chgData name="Eva Inderwildi" userId="45d20be2-e03a-4768-913e-d91e1becc803" providerId="ADAL" clId="{4ABD01FD-2332-4F77-BBDF-92F7B7CF4202}" dt="2025-01-30T14:25:38.299" v="566" actId="790"/>
          <ac:spMkLst>
            <pc:docMk/>
            <pc:sldMk cId="2917375868" sldId="334"/>
            <ac:spMk id="3" creationId="{B8D6EB57-0F19-2B21-486C-BD326FC779F6}"/>
          </ac:spMkLst>
        </pc:spChg>
        <pc:spChg chg="mod">
          <ac:chgData name="Eva Inderwildi" userId="45d20be2-e03a-4768-913e-d91e1becc803" providerId="ADAL" clId="{4ABD01FD-2332-4F77-BBDF-92F7B7CF4202}" dt="2025-01-30T14:25:38.299" v="566" actId="790"/>
          <ac:spMkLst>
            <pc:docMk/>
            <pc:sldMk cId="2917375868" sldId="334"/>
            <ac:spMk id="4" creationId="{1005DD5E-C0F9-8E88-61F6-1EEBE6DCD07D}"/>
          </ac:spMkLst>
        </pc:spChg>
        <pc:spChg chg="mod">
          <ac:chgData name="Eva Inderwildi" userId="45d20be2-e03a-4768-913e-d91e1becc803" providerId="ADAL" clId="{4ABD01FD-2332-4F77-BBDF-92F7B7CF4202}" dt="2025-01-30T14:25:38.299" v="566" actId="790"/>
          <ac:spMkLst>
            <pc:docMk/>
            <pc:sldMk cId="2917375868" sldId="334"/>
            <ac:spMk id="5" creationId="{A1D85502-484E-FD1C-A785-01F1094C6456}"/>
          </ac:spMkLst>
        </pc:spChg>
        <pc:spChg chg="mod">
          <ac:chgData name="Eva Inderwildi" userId="45d20be2-e03a-4768-913e-d91e1becc803" providerId="ADAL" clId="{4ABD01FD-2332-4F77-BBDF-92F7B7CF4202}" dt="2025-01-30T14:25:38.299" v="566" actId="790"/>
          <ac:spMkLst>
            <pc:docMk/>
            <pc:sldMk cId="2917375868" sldId="334"/>
            <ac:spMk id="7" creationId="{621CFFE8-11A7-CEA7-CAF3-DC5C0C6C4006}"/>
          </ac:spMkLst>
        </pc:spChg>
      </pc:sldChg>
      <pc:sldChg chg="modSp mod">
        <pc:chgData name="Eva Inderwildi" userId="45d20be2-e03a-4768-913e-d91e1becc803" providerId="ADAL" clId="{4ABD01FD-2332-4F77-BBDF-92F7B7CF4202}" dt="2025-01-30T14:25:38.299" v="566" actId="790"/>
        <pc:sldMkLst>
          <pc:docMk/>
          <pc:sldMk cId="1468909033" sldId="335"/>
        </pc:sldMkLst>
        <pc:spChg chg="mod">
          <ac:chgData name="Eva Inderwildi" userId="45d20be2-e03a-4768-913e-d91e1becc803" providerId="ADAL" clId="{4ABD01FD-2332-4F77-BBDF-92F7B7CF4202}" dt="2025-01-30T14:25:38.299" v="566" actId="790"/>
          <ac:spMkLst>
            <pc:docMk/>
            <pc:sldMk cId="1468909033" sldId="335"/>
            <ac:spMk id="2" creationId="{87A235A0-A0AC-2864-E209-255419772AE8}"/>
          </ac:spMkLst>
        </pc:spChg>
        <pc:spChg chg="mod">
          <ac:chgData name="Eva Inderwildi" userId="45d20be2-e03a-4768-913e-d91e1becc803" providerId="ADAL" clId="{4ABD01FD-2332-4F77-BBDF-92F7B7CF4202}" dt="2025-01-30T14:25:38.299" v="566" actId="790"/>
          <ac:spMkLst>
            <pc:docMk/>
            <pc:sldMk cId="1468909033" sldId="335"/>
            <ac:spMk id="9" creationId="{FB4F8C7A-BA6D-2B94-B412-C3FE60F8B49C}"/>
          </ac:spMkLst>
        </pc:spChg>
        <pc:spChg chg="mod">
          <ac:chgData name="Eva Inderwildi" userId="45d20be2-e03a-4768-913e-d91e1becc803" providerId="ADAL" clId="{4ABD01FD-2332-4F77-BBDF-92F7B7CF4202}" dt="2025-01-30T14:25:38.299" v="566" actId="790"/>
          <ac:spMkLst>
            <pc:docMk/>
            <pc:sldMk cId="1468909033" sldId="335"/>
            <ac:spMk id="15" creationId="{980BC655-3C68-D1B8-1106-C6D7129F83DB}"/>
          </ac:spMkLst>
        </pc:spChg>
        <pc:spChg chg="mod">
          <ac:chgData name="Eva Inderwildi" userId="45d20be2-e03a-4768-913e-d91e1becc803" providerId="ADAL" clId="{4ABD01FD-2332-4F77-BBDF-92F7B7CF4202}" dt="2025-01-30T14:25:38.299" v="566" actId="790"/>
          <ac:spMkLst>
            <pc:docMk/>
            <pc:sldMk cId="1468909033" sldId="335"/>
            <ac:spMk id="17" creationId="{AA66CBB5-DD8F-82FE-9738-FC960711E995}"/>
          </ac:spMkLst>
        </pc:spChg>
        <pc:spChg chg="mod">
          <ac:chgData name="Eva Inderwildi" userId="45d20be2-e03a-4768-913e-d91e1becc803" providerId="ADAL" clId="{4ABD01FD-2332-4F77-BBDF-92F7B7CF4202}" dt="2025-01-30T14:25:38.299" v="566" actId="790"/>
          <ac:spMkLst>
            <pc:docMk/>
            <pc:sldMk cId="1468909033" sldId="335"/>
            <ac:spMk id="18" creationId="{B9442464-6DC0-9338-FB19-79628264EC2F}"/>
          </ac:spMkLst>
        </pc:spChg>
      </pc:sldChg>
      <pc:sldChg chg="modSp mod">
        <pc:chgData name="Eva Inderwildi" userId="45d20be2-e03a-4768-913e-d91e1becc803" providerId="ADAL" clId="{4ABD01FD-2332-4F77-BBDF-92F7B7CF4202}" dt="2025-01-30T14:25:38.299" v="566" actId="790"/>
        <pc:sldMkLst>
          <pc:docMk/>
          <pc:sldMk cId="476099927" sldId="338"/>
        </pc:sldMkLst>
        <pc:spChg chg="mod">
          <ac:chgData name="Eva Inderwildi" userId="45d20be2-e03a-4768-913e-d91e1becc803" providerId="ADAL" clId="{4ABD01FD-2332-4F77-BBDF-92F7B7CF4202}" dt="2025-01-30T14:25:38.299" v="566" actId="790"/>
          <ac:spMkLst>
            <pc:docMk/>
            <pc:sldMk cId="476099927" sldId="338"/>
            <ac:spMk id="3" creationId="{42D0219F-2ECC-003D-F8D2-625A060C7B11}"/>
          </ac:spMkLst>
        </pc:spChg>
        <pc:spChg chg="mod">
          <ac:chgData name="Eva Inderwildi" userId="45d20be2-e03a-4768-913e-d91e1becc803" providerId="ADAL" clId="{4ABD01FD-2332-4F77-BBDF-92F7B7CF4202}" dt="2025-01-30T14:25:38.299" v="566" actId="790"/>
          <ac:spMkLst>
            <pc:docMk/>
            <pc:sldMk cId="476099927" sldId="338"/>
            <ac:spMk id="7" creationId="{B1570147-C2D3-F825-8878-4A1EDDC6A7C2}"/>
          </ac:spMkLst>
        </pc:spChg>
        <pc:spChg chg="mod">
          <ac:chgData name="Eva Inderwildi" userId="45d20be2-e03a-4768-913e-d91e1becc803" providerId="ADAL" clId="{4ABD01FD-2332-4F77-BBDF-92F7B7CF4202}" dt="2025-01-30T14:25:38.299" v="566" actId="790"/>
          <ac:spMkLst>
            <pc:docMk/>
            <pc:sldMk cId="476099927" sldId="338"/>
            <ac:spMk id="9" creationId="{19C2AD84-EC51-43DD-6F82-0A0F781EDD98}"/>
          </ac:spMkLst>
        </pc:spChg>
      </pc:sldChg>
      <pc:sldChg chg="modSp mod">
        <pc:chgData name="Eva Inderwildi" userId="45d20be2-e03a-4768-913e-d91e1becc803" providerId="ADAL" clId="{4ABD01FD-2332-4F77-BBDF-92F7B7CF4202}" dt="2025-02-03T14:02:50.842" v="8571" actId="20577"/>
        <pc:sldMkLst>
          <pc:docMk/>
          <pc:sldMk cId="1208643352" sldId="340"/>
        </pc:sldMkLst>
        <pc:spChg chg="mod">
          <ac:chgData name="Eva Inderwildi" userId="45d20be2-e03a-4768-913e-d91e1becc803" providerId="ADAL" clId="{4ABD01FD-2332-4F77-BBDF-92F7B7CF4202}" dt="2025-01-30T14:25:38.299" v="566" actId="790"/>
          <ac:spMkLst>
            <pc:docMk/>
            <pc:sldMk cId="1208643352" sldId="340"/>
            <ac:spMk id="2" creationId="{88F54918-C6AC-A052-B87E-FE4960C78345}"/>
          </ac:spMkLst>
        </pc:spChg>
        <pc:spChg chg="mod">
          <ac:chgData name="Eva Inderwildi" userId="45d20be2-e03a-4768-913e-d91e1becc803" providerId="ADAL" clId="{4ABD01FD-2332-4F77-BBDF-92F7B7CF4202}" dt="2025-02-03T14:02:50.842" v="8571" actId="20577"/>
          <ac:spMkLst>
            <pc:docMk/>
            <pc:sldMk cId="1208643352" sldId="340"/>
            <ac:spMk id="3" creationId="{8E412A3B-AF68-138A-32F5-45DF442D68A5}"/>
          </ac:spMkLst>
        </pc:spChg>
        <pc:spChg chg="mod">
          <ac:chgData name="Eva Inderwildi" userId="45d20be2-e03a-4768-913e-d91e1becc803" providerId="ADAL" clId="{4ABD01FD-2332-4F77-BBDF-92F7B7CF4202}" dt="2025-01-30T14:25:38.299" v="566" actId="790"/>
          <ac:spMkLst>
            <pc:docMk/>
            <pc:sldMk cId="1208643352" sldId="340"/>
            <ac:spMk id="5" creationId="{9C48D8BF-A0CE-A870-5D82-3CE069886450}"/>
          </ac:spMkLst>
        </pc:spChg>
        <pc:spChg chg="mod">
          <ac:chgData name="Eva Inderwildi" userId="45d20be2-e03a-4768-913e-d91e1becc803" providerId="ADAL" clId="{4ABD01FD-2332-4F77-BBDF-92F7B7CF4202}" dt="2025-01-30T14:25:38.299" v="566" actId="790"/>
          <ac:spMkLst>
            <pc:docMk/>
            <pc:sldMk cId="1208643352" sldId="340"/>
            <ac:spMk id="8" creationId="{C98FD5C5-9AD8-72CD-2AFD-8A6EA52E116F}"/>
          </ac:spMkLst>
        </pc:spChg>
      </pc:sldChg>
      <pc:sldChg chg="modSp mod modNotesTx">
        <pc:chgData name="Eva Inderwildi" userId="45d20be2-e03a-4768-913e-d91e1becc803" providerId="ADAL" clId="{4ABD01FD-2332-4F77-BBDF-92F7B7CF4202}" dt="2025-02-03T14:11:35.706" v="8649" actId="20577"/>
        <pc:sldMkLst>
          <pc:docMk/>
          <pc:sldMk cId="2305208145" sldId="341"/>
        </pc:sldMkLst>
        <pc:spChg chg="mod">
          <ac:chgData name="Eva Inderwildi" userId="45d20be2-e03a-4768-913e-d91e1becc803" providerId="ADAL" clId="{4ABD01FD-2332-4F77-BBDF-92F7B7CF4202}" dt="2025-01-30T14:25:38.299" v="566" actId="790"/>
          <ac:spMkLst>
            <pc:docMk/>
            <pc:sldMk cId="2305208145" sldId="341"/>
            <ac:spMk id="2" creationId="{88F54918-C6AC-A052-B87E-FE4960C78345}"/>
          </ac:spMkLst>
        </pc:spChg>
        <pc:spChg chg="mod">
          <ac:chgData name="Eva Inderwildi" userId="45d20be2-e03a-4768-913e-d91e1becc803" providerId="ADAL" clId="{4ABD01FD-2332-4F77-BBDF-92F7B7CF4202}" dt="2025-01-30T14:25:38.299" v="566" actId="790"/>
          <ac:spMkLst>
            <pc:docMk/>
            <pc:sldMk cId="2305208145" sldId="341"/>
            <ac:spMk id="4" creationId="{0AA5B1B7-68BA-4B9B-4E99-58E497EF2D89}"/>
          </ac:spMkLst>
        </pc:spChg>
        <pc:spChg chg="mod">
          <ac:chgData name="Eva Inderwildi" userId="45d20be2-e03a-4768-913e-d91e1becc803" providerId="ADAL" clId="{4ABD01FD-2332-4F77-BBDF-92F7B7CF4202}" dt="2025-01-30T14:25:38.299" v="566" actId="790"/>
          <ac:spMkLst>
            <pc:docMk/>
            <pc:sldMk cId="2305208145" sldId="341"/>
            <ac:spMk id="7" creationId="{B1570147-C2D3-F825-8878-4A1EDDC6A7C2}"/>
          </ac:spMkLst>
        </pc:spChg>
        <pc:spChg chg="mod">
          <ac:chgData name="Eva Inderwildi" userId="45d20be2-e03a-4768-913e-d91e1becc803" providerId="ADAL" clId="{4ABD01FD-2332-4F77-BBDF-92F7B7CF4202}" dt="2025-01-30T14:25:38.299" v="566" actId="790"/>
          <ac:spMkLst>
            <pc:docMk/>
            <pc:sldMk cId="2305208145" sldId="341"/>
            <ac:spMk id="9" creationId="{19C2AD84-EC51-43DD-6F82-0A0F781EDD98}"/>
          </ac:spMkLst>
        </pc:spChg>
      </pc:sldChg>
      <pc:sldChg chg="modSp mod modNotesTx">
        <pc:chgData name="Eva Inderwildi" userId="45d20be2-e03a-4768-913e-d91e1becc803" providerId="ADAL" clId="{4ABD01FD-2332-4F77-BBDF-92F7B7CF4202}" dt="2025-02-03T14:38:10.193" v="8828" actId="20577"/>
        <pc:sldMkLst>
          <pc:docMk/>
          <pc:sldMk cId="3190441490" sldId="343"/>
        </pc:sldMkLst>
        <pc:spChg chg="mod">
          <ac:chgData name="Eva Inderwildi" userId="45d20be2-e03a-4768-913e-d91e1becc803" providerId="ADAL" clId="{4ABD01FD-2332-4F77-BBDF-92F7B7CF4202}" dt="2025-02-03T13:41:07.529" v="8332" actId="790"/>
          <ac:spMkLst>
            <pc:docMk/>
            <pc:sldMk cId="3190441490" sldId="343"/>
            <ac:spMk id="2" creationId="{88F54918-C6AC-A052-B87E-FE4960C78345}"/>
          </ac:spMkLst>
        </pc:spChg>
        <pc:spChg chg="mod">
          <ac:chgData name="Eva Inderwildi" userId="45d20be2-e03a-4768-913e-d91e1becc803" providerId="ADAL" clId="{4ABD01FD-2332-4F77-BBDF-92F7B7CF4202}" dt="2025-02-03T13:41:07.529" v="8332" actId="790"/>
          <ac:spMkLst>
            <pc:docMk/>
            <pc:sldMk cId="3190441490" sldId="343"/>
            <ac:spMk id="4" creationId="{0C240D0C-7048-FAA1-E5EC-A84ECB2AA874}"/>
          </ac:spMkLst>
        </pc:spChg>
        <pc:spChg chg="mod">
          <ac:chgData name="Eva Inderwildi" userId="45d20be2-e03a-4768-913e-d91e1becc803" providerId="ADAL" clId="{4ABD01FD-2332-4F77-BBDF-92F7B7CF4202}" dt="2025-02-03T13:41:07.529" v="8332" actId="790"/>
          <ac:spMkLst>
            <pc:docMk/>
            <pc:sldMk cId="3190441490" sldId="343"/>
            <ac:spMk id="7" creationId="{B1570147-C2D3-F825-8878-4A1EDDC6A7C2}"/>
          </ac:spMkLst>
        </pc:spChg>
        <pc:spChg chg="mod">
          <ac:chgData name="Eva Inderwildi" userId="45d20be2-e03a-4768-913e-d91e1becc803" providerId="ADAL" clId="{4ABD01FD-2332-4F77-BBDF-92F7B7CF4202}" dt="2025-02-03T13:41:07.529" v="8332" actId="790"/>
          <ac:spMkLst>
            <pc:docMk/>
            <pc:sldMk cId="3190441490" sldId="343"/>
            <ac:spMk id="9" creationId="{19C2AD84-EC51-43DD-6F82-0A0F781EDD98}"/>
          </ac:spMkLst>
        </pc:spChg>
      </pc:sldChg>
      <pc:sldChg chg="modSp mod modNotesTx">
        <pc:chgData name="Eva Inderwildi" userId="45d20be2-e03a-4768-913e-d91e1becc803" providerId="ADAL" clId="{4ABD01FD-2332-4F77-BBDF-92F7B7CF4202}" dt="2025-02-03T13:35:17.824" v="7691" actId="790"/>
        <pc:sldMkLst>
          <pc:docMk/>
          <pc:sldMk cId="3992094575" sldId="661"/>
        </pc:sldMkLst>
        <pc:spChg chg="mod">
          <ac:chgData name="Eva Inderwildi" userId="45d20be2-e03a-4768-913e-d91e1becc803" providerId="ADAL" clId="{4ABD01FD-2332-4F77-BBDF-92F7B7CF4202}" dt="2025-02-03T13:35:17.824" v="7691" actId="790"/>
          <ac:spMkLst>
            <pc:docMk/>
            <pc:sldMk cId="3992094575" sldId="661"/>
            <ac:spMk id="7" creationId="{B1570147-C2D3-F825-8878-4A1EDDC6A7C2}"/>
          </ac:spMkLst>
        </pc:spChg>
        <pc:spChg chg="mod">
          <ac:chgData name="Eva Inderwildi" userId="45d20be2-e03a-4768-913e-d91e1becc803" providerId="ADAL" clId="{4ABD01FD-2332-4F77-BBDF-92F7B7CF4202}" dt="2025-02-03T13:35:17.824" v="7691" actId="790"/>
          <ac:spMkLst>
            <pc:docMk/>
            <pc:sldMk cId="3992094575" sldId="661"/>
            <ac:spMk id="8" creationId="{F1BDF333-377D-48C4-39AB-4A324A1E62E9}"/>
          </ac:spMkLst>
        </pc:spChg>
        <pc:spChg chg="mod">
          <ac:chgData name="Eva Inderwildi" userId="45d20be2-e03a-4768-913e-d91e1becc803" providerId="ADAL" clId="{4ABD01FD-2332-4F77-BBDF-92F7B7CF4202}" dt="2025-02-03T13:35:17.824" v="7691" actId="790"/>
          <ac:spMkLst>
            <pc:docMk/>
            <pc:sldMk cId="3992094575" sldId="661"/>
            <ac:spMk id="9" creationId="{19C2AD84-EC51-43DD-6F82-0A0F781EDD98}"/>
          </ac:spMkLst>
        </pc:spChg>
        <pc:spChg chg="mod">
          <ac:chgData name="Eva Inderwildi" userId="45d20be2-e03a-4768-913e-d91e1becc803" providerId="ADAL" clId="{4ABD01FD-2332-4F77-BBDF-92F7B7CF4202}" dt="2025-02-03T13:35:17.824" v="7691" actId="790"/>
          <ac:spMkLst>
            <pc:docMk/>
            <pc:sldMk cId="3992094575" sldId="661"/>
            <ac:spMk id="12" creationId="{0AE92A88-4D66-0564-8268-5A56270F39D6}"/>
          </ac:spMkLst>
        </pc:spChg>
      </pc:sldChg>
      <pc:sldChg chg="modSp mod modNotesTx">
        <pc:chgData name="Eva Inderwildi" userId="45d20be2-e03a-4768-913e-d91e1becc803" providerId="ADAL" clId="{4ABD01FD-2332-4F77-BBDF-92F7B7CF4202}" dt="2025-02-03T13:44:21.294" v="8475" actId="947"/>
        <pc:sldMkLst>
          <pc:docMk/>
          <pc:sldMk cId="3473062848" sldId="662"/>
        </pc:sldMkLst>
        <pc:spChg chg="mod">
          <ac:chgData name="Eva Inderwildi" userId="45d20be2-e03a-4768-913e-d91e1becc803" providerId="ADAL" clId="{4ABD01FD-2332-4F77-BBDF-92F7B7CF4202}" dt="2025-01-30T14:25:38.299" v="566" actId="790"/>
          <ac:spMkLst>
            <pc:docMk/>
            <pc:sldMk cId="3473062848" sldId="662"/>
            <ac:spMk id="2" creationId="{13341A02-33AB-BE01-026A-704553D76252}"/>
          </ac:spMkLst>
        </pc:spChg>
        <pc:spChg chg="mod">
          <ac:chgData name="Eva Inderwildi" userId="45d20be2-e03a-4768-913e-d91e1becc803" providerId="ADAL" clId="{4ABD01FD-2332-4F77-BBDF-92F7B7CF4202}" dt="2025-01-30T14:25:38.299" v="566" actId="790"/>
          <ac:spMkLst>
            <pc:docMk/>
            <pc:sldMk cId="3473062848" sldId="662"/>
            <ac:spMk id="3" creationId="{03808D2F-7797-3147-423D-77590D9CC6FF}"/>
          </ac:spMkLst>
        </pc:spChg>
        <pc:spChg chg="mod">
          <ac:chgData name="Eva Inderwildi" userId="45d20be2-e03a-4768-913e-d91e1becc803" providerId="ADAL" clId="{4ABD01FD-2332-4F77-BBDF-92F7B7CF4202}" dt="2025-01-30T14:25:38.299" v="566" actId="790"/>
          <ac:spMkLst>
            <pc:docMk/>
            <pc:sldMk cId="3473062848" sldId="662"/>
            <ac:spMk id="4" creationId="{7F3B82F6-DB86-944A-5EDA-D88F07F3164F}"/>
          </ac:spMkLst>
        </pc:spChg>
        <pc:spChg chg="mod">
          <ac:chgData name="Eva Inderwildi" userId="45d20be2-e03a-4768-913e-d91e1becc803" providerId="ADAL" clId="{4ABD01FD-2332-4F77-BBDF-92F7B7CF4202}" dt="2025-01-30T14:25:38.299" v="566" actId="790"/>
          <ac:spMkLst>
            <pc:docMk/>
            <pc:sldMk cId="3473062848" sldId="662"/>
            <ac:spMk id="5" creationId="{EBCE89B1-ACF4-AA5C-5D94-64BA320BE9F9}"/>
          </ac:spMkLst>
        </pc:spChg>
        <pc:spChg chg="mod">
          <ac:chgData name="Eva Inderwildi" userId="45d20be2-e03a-4768-913e-d91e1becc803" providerId="ADAL" clId="{4ABD01FD-2332-4F77-BBDF-92F7B7CF4202}" dt="2025-01-30T14:25:38.299" v="566" actId="790"/>
          <ac:spMkLst>
            <pc:docMk/>
            <pc:sldMk cId="3473062848" sldId="662"/>
            <ac:spMk id="7" creationId="{D3F108BE-8E35-EF32-6430-16584BE73578}"/>
          </ac:spMkLst>
        </pc:spChg>
        <pc:spChg chg="mod">
          <ac:chgData name="Eva Inderwildi" userId="45d20be2-e03a-4768-913e-d91e1becc803" providerId="ADAL" clId="{4ABD01FD-2332-4F77-BBDF-92F7B7CF4202}" dt="2025-01-30T14:25:38.299" v="566" actId="790"/>
          <ac:spMkLst>
            <pc:docMk/>
            <pc:sldMk cId="3473062848" sldId="662"/>
            <ac:spMk id="8" creationId="{D97C66D7-F46B-88B1-811F-EBA07D6F81F6}"/>
          </ac:spMkLst>
        </pc:spChg>
        <pc:spChg chg="mod">
          <ac:chgData name="Eva Inderwildi" userId="45d20be2-e03a-4768-913e-d91e1becc803" providerId="ADAL" clId="{4ABD01FD-2332-4F77-BBDF-92F7B7CF4202}" dt="2025-01-30T14:25:38.299" v="566" actId="790"/>
          <ac:spMkLst>
            <pc:docMk/>
            <pc:sldMk cId="3473062848" sldId="662"/>
            <ac:spMk id="11" creationId="{75472566-9E13-10F9-5BB6-A962A8131949}"/>
          </ac:spMkLst>
        </pc:spChg>
        <pc:spChg chg="mod">
          <ac:chgData name="Eva Inderwildi" userId="45d20be2-e03a-4768-913e-d91e1becc803" providerId="ADAL" clId="{4ABD01FD-2332-4F77-BBDF-92F7B7CF4202}" dt="2025-01-30T14:25:38.299" v="566" actId="790"/>
          <ac:spMkLst>
            <pc:docMk/>
            <pc:sldMk cId="3473062848" sldId="662"/>
            <ac:spMk id="13" creationId="{681E6D2A-C773-FB42-1D8C-3D389C1B61CC}"/>
          </ac:spMkLst>
        </pc:spChg>
      </pc:sldChg>
      <pc:sldChg chg="modSp mod">
        <pc:chgData name="Eva Inderwildi" userId="45d20be2-e03a-4768-913e-d91e1becc803" providerId="ADAL" clId="{4ABD01FD-2332-4F77-BBDF-92F7B7CF4202}" dt="2025-01-30T14:25:38.299" v="566" actId="790"/>
        <pc:sldMkLst>
          <pc:docMk/>
          <pc:sldMk cId="1663144081" sldId="663"/>
        </pc:sldMkLst>
        <pc:spChg chg="mod">
          <ac:chgData name="Eva Inderwildi" userId="45d20be2-e03a-4768-913e-d91e1becc803" providerId="ADAL" clId="{4ABD01FD-2332-4F77-BBDF-92F7B7CF4202}" dt="2025-01-30T14:25:38.299" v="566" actId="790"/>
          <ac:spMkLst>
            <pc:docMk/>
            <pc:sldMk cId="1663144081" sldId="663"/>
            <ac:spMk id="2" creationId="{FA11020D-CB1E-D0BE-EBBA-C7C58B60ED47}"/>
          </ac:spMkLst>
        </pc:spChg>
        <pc:spChg chg="mod">
          <ac:chgData name="Eva Inderwildi" userId="45d20be2-e03a-4768-913e-d91e1becc803" providerId="ADAL" clId="{4ABD01FD-2332-4F77-BBDF-92F7B7CF4202}" dt="2025-01-30T14:25:38.299" v="566" actId="790"/>
          <ac:spMkLst>
            <pc:docMk/>
            <pc:sldMk cId="1663144081" sldId="663"/>
            <ac:spMk id="3" creationId="{ED899D1F-B90B-4CF9-B998-D982F0B59A70}"/>
          </ac:spMkLst>
        </pc:spChg>
        <pc:spChg chg="mod">
          <ac:chgData name="Eva Inderwildi" userId="45d20be2-e03a-4768-913e-d91e1becc803" providerId="ADAL" clId="{4ABD01FD-2332-4F77-BBDF-92F7B7CF4202}" dt="2025-01-30T14:25:38.299" v="566" actId="790"/>
          <ac:spMkLst>
            <pc:docMk/>
            <pc:sldMk cId="1663144081" sldId="663"/>
            <ac:spMk id="4" creationId="{7F3B82F6-DB86-944A-5EDA-D88F07F3164F}"/>
          </ac:spMkLst>
        </pc:spChg>
        <pc:spChg chg="mod">
          <ac:chgData name="Eva Inderwildi" userId="45d20be2-e03a-4768-913e-d91e1becc803" providerId="ADAL" clId="{4ABD01FD-2332-4F77-BBDF-92F7B7CF4202}" dt="2025-01-30T14:25:38.299" v="566" actId="790"/>
          <ac:spMkLst>
            <pc:docMk/>
            <pc:sldMk cId="1663144081" sldId="663"/>
            <ac:spMk id="5" creationId="{787D269A-7148-5EE4-23E3-6D061D98DBF2}"/>
          </ac:spMkLst>
        </pc:spChg>
        <pc:spChg chg="mod">
          <ac:chgData name="Eva Inderwildi" userId="45d20be2-e03a-4768-913e-d91e1becc803" providerId="ADAL" clId="{4ABD01FD-2332-4F77-BBDF-92F7B7CF4202}" dt="2025-01-30T14:25:38.299" v="566" actId="790"/>
          <ac:spMkLst>
            <pc:docMk/>
            <pc:sldMk cId="1663144081" sldId="663"/>
            <ac:spMk id="7" creationId="{2DE51A41-B515-A1E8-E48C-4361ED4343BF}"/>
          </ac:spMkLst>
        </pc:spChg>
        <pc:spChg chg="mod">
          <ac:chgData name="Eva Inderwildi" userId="45d20be2-e03a-4768-913e-d91e1becc803" providerId="ADAL" clId="{4ABD01FD-2332-4F77-BBDF-92F7B7CF4202}" dt="2025-01-30T14:25:38.299" v="566" actId="790"/>
          <ac:spMkLst>
            <pc:docMk/>
            <pc:sldMk cId="1663144081" sldId="663"/>
            <ac:spMk id="8" creationId="{EA34B161-B961-CB1F-A7A0-60D31AD30979}"/>
          </ac:spMkLst>
        </pc:spChg>
        <pc:spChg chg="mod">
          <ac:chgData name="Eva Inderwildi" userId="45d20be2-e03a-4768-913e-d91e1becc803" providerId="ADAL" clId="{4ABD01FD-2332-4F77-BBDF-92F7B7CF4202}" dt="2025-01-30T14:25:38.299" v="566" actId="790"/>
          <ac:spMkLst>
            <pc:docMk/>
            <pc:sldMk cId="1663144081" sldId="663"/>
            <ac:spMk id="11" creationId="{75472566-9E13-10F9-5BB6-A962A8131949}"/>
          </ac:spMkLst>
        </pc:spChg>
        <pc:spChg chg="mod">
          <ac:chgData name="Eva Inderwildi" userId="45d20be2-e03a-4768-913e-d91e1becc803" providerId="ADAL" clId="{4ABD01FD-2332-4F77-BBDF-92F7B7CF4202}" dt="2025-01-30T14:25:38.299" v="566" actId="790"/>
          <ac:spMkLst>
            <pc:docMk/>
            <pc:sldMk cId="1663144081" sldId="663"/>
            <ac:spMk id="13" creationId="{681E6D2A-C773-FB42-1D8C-3D389C1B61CC}"/>
          </ac:spMkLst>
        </pc:spChg>
      </pc:sldChg>
      <pc:sldChg chg="modSp mod">
        <pc:chgData name="Eva Inderwildi" userId="45d20be2-e03a-4768-913e-d91e1becc803" providerId="ADAL" clId="{4ABD01FD-2332-4F77-BBDF-92F7B7CF4202}" dt="2025-01-30T14:25:38.299" v="566" actId="790"/>
        <pc:sldMkLst>
          <pc:docMk/>
          <pc:sldMk cId="1073825843" sldId="664"/>
        </pc:sldMkLst>
        <pc:spChg chg="mod">
          <ac:chgData name="Eva Inderwildi" userId="45d20be2-e03a-4768-913e-d91e1becc803" providerId="ADAL" clId="{4ABD01FD-2332-4F77-BBDF-92F7B7CF4202}" dt="2025-01-30T14:25:38.299" v="566" actId="790"/>
          <ac:spMkLst>
            <pc:docMk/>
            <pc:sldMk cId="1073825843" sldId="664"/>
            <ac:spMk id="2" creationId="{88F54918-C6AC-A052-B87E-FE4960C78345}"/>
          </ac:spMkLst>
        </pc:spChg>
        <pc:spChg chg="mod">
          <ac:chgData name="Eva Inderwildi" userId="45d20be2-e03a-4768-913e-d91e1becc803" providerId="ADAL" clId="{4ABD01FD-2332-4F77-BBDF-92F7B7CF4202}" dt="2025-01-30T14:25:38.299" v="566" actId="790"/>
          <ac:spMkLst>
            <pc:docMk/>
            <pc:sldMk cId="1073825843" sldId="664"/>
            <ac:spMk id="7" creationId="{B1570147-C2D3-F825-8878-4A1EDDC6A7C2}"/>
          </ac:spMkLst>
        </pc:spChg>
        <pc:spChg chg="mod">
          <ac:chgData name="Eva Inderwildi" userId="45d20be2-e03a-4768-913e-d91e1becc803" providerId="ADAL" clId="{4ABD01FD-2332-4F77-BBDF-92F7B7CF4202}" dt="2025-01-30T14:25:38.299" v="566" actId="790"/>
          <ac:spMkLst>
            <pc:docMk/>
            <pc:sldMk cId="1073825843" sldId="664"/>
            <ac:spMk id="9" creationId="{19C2AD84-EC51-43DD-6F82-0A0F781EDD98}"/>
          </ac:spMkLst>
        </pc:spChg>
        <pc:spChg chg="mod">
          <ac:chgData name="Eva Inderwildi" userId="45d20be2-e03a-4768-913e-d91e1becc803" providerId="ADAL" clId="{4ABD01FD-2332-4F77-BBDF-92F7B7CF4202}" dt="2025-01-30T14:25:38.299" v="566" actId="790"/>
          <ac:spMkLst>
            <pc:docMk/>
            <pc:sldMk cId="1073825843" sldId="664"/>
            <ac:spMk id="11" creationId="{6E531707-2D2C-0EE6-B2E1-43C41C33C198}"/>
          </ac:spMkLst>
        </pc:spChg>
      </pc:sldChg>
      <pc:sldChg chg="modSp mod modNotesTx">
        <pc:chgData name="Eva Inderwildi" userId="45d20be2-e03a-4768-913e-d91e1becc803" providerId="ADAL" clId="{4ABD01FD-2332-4F77-BBDF-92F7B7CF4202}" dt="2025-02-03T14:02:11.896" v="8556" actId="20577"/>
        <pc:sldMkLst>
          <pc:docMk/>
          <pc:sldMk cId="4243885452" sldId="665"/>
        </pc:sldMkLst>
        <pc:spChg chg="mod">
          <ac:chgData name="Eva Inderwildi" userId="45d20be2-e03a-4768-913e-d91e1becc803" providerId="ADAL" clId="{4ABD01FD-2332-4F77-BBDF-92F7B7CF4202}" dt="2025-01-30T14:25:38.299" v="566" actId="790"/>
          <ac:spMkLst>
            <pc:docMk/>
            <pc:sldMk cId="4243885452" sldId="665"/>
            <ac:spMk id="4" creationId="{7F3B82F6-DB86-944A-5EDA-D88F07F3164F}"/>
          </ac:spMkLst>
        </pc:spChg>
        <pc:spChg chg="mod">
          <ac:chgData name="Eva Inderwildi" userId="45d20be2-e03a-4768-913e-d91e1becc803" providerId="ADAL" clId="{4ABD01FD-2332-4F77-BBDF-92F7B7CF4202}" dt="2025-02-03T14:01:17.026" v="8528" actId="20577"/>
          <ac:spMkLst>
            <pc:docMk/>
            <pc:sldMk cId="4243885452" sldId="665"/>
            <ac:spMk id="6" creationId="{D7A5AAC2-EBBF-68AB-0651-2028A45C7ED0}"/>
          </ac:spMkLst>
        </pc:spChg>
        <pc:spChg chg="mod">
          <ac:chgData name="Eva Inderwildi" userId="45d20be2-e03a-4768-913e-d91e1becc803" providerId="ADAL" clId="{4ABD01FD-2332-4F77-BBDF-92F7B7CF4202}" dt="2025-01-30T14:25:38.299" v="566" actId="790"/>
          <ac:spMkLst>
            <pc:docMk/>
            <pc:sldMk cId="4243885452" sldId="665"/>
            <ac:spMk id="11" creationId="{75472566-9E13-10F9-5BB6-A962A8131949}"/>
          </ac:spMkLst>
        </pc:spChg>
        <pc:spChg chg="mod">
          <ac:chgData name="Eva Inderwildi" userId="45d20be2-e03a-4768-913e-d91e1becc803" providerId="ADAL" clId="{4ABD01FD-2332-4F77-BBDF-92F7B7CF4202}" dt="2025-01-30T14:25:38.299" v="566" actId="790"/>
          <ac:spMkLst>
            <pc:docMk/>
            <pc:sldMk cId="4243885452" sldId="665"/>
            <ac:spMk id="13" creationId="{681E6D2A-C773-FB42-1D8C-3D389C1B61CC}"/>
          </ac:spMkLst>
        </pc:spChg>
      </pc:sldChg>
      <pc:sldChg chg="modSp mod modNotesTx">
        <pc:chgData name="Eva Inderwildi" userId="45d20be2-e03a-4768-913e-d91e1becc803" providerId="ADAL" clId="{4ABD01FD-2332-4F77-BBDF-92F7B7CF4202}" dt="2025-02-03T14:08:30.344" v="8631" actId="20577"/>
        <pc:sldMkLst>
          <pc:docMk/>
          <pc:sldMk cId="2719078816" sldId="666"/>
        </pc:sldMkLst>
        <pc:spChg chg="mod">
          <ac:chgData name="Eva Inderwildi" userId="45d20be2-e03a-4768-913e-d91e1becc803" providerId="ADAL" clId="{4ABD01FD-2332-4F77-BBDF-92F7B7CF4202}" dt="2025-01-30T14:25:38.299" v="566" actId="790"/>
          <ac:spMkLst>
            <pc:docMk/>
            <pc:sldMk cId="2719078816" sldId="666"/>
            <ac:spMk id="2" creationId="{88F54918-C6AC-A052-B87E-FE4960C78345}"/>
          </ac:spMkLst>
        </pc:spChg>
        <pc:spChg chg="mod">
          <ac:chgData name="Eva Inderwildi" userId="45d20be2-e03a-4768-913e-d91e1becc803" providerId="ADAL" clId="{4ABD01FD-2332-4F77-BBDF-92F7B7CF4202}" dt="2025-01-30T14:25:38.299" v="566" actId="790"/>
          <ac:spMkLst>
            <pc:docMk/>
            <pc:sldMk cId="2719078816" sldId="666"/>
            <ac:spMk id="7" creationId="{B1570147-C2D3-F825-8878-4A1EDDC6A7C2}"/>
          </ac:spMkLst>
        </pc:spChg>
        <pc:spChg chg="mod">
          <ac:chgData name="Eva Inderwildi" userId="45d20be2-e03a-4768-913e-d91e1becc803" providerId="ADAL" clId="{4ABD01FD-2332-4F77-BBDF-92F7B7CF4202}" dt="2025-01-30T14:25:38.299" v="566" actId="790"/>
          <ac:spMkLst>
            <pc:docMk/>
            <pc:sldMk cId="2719078816" sldId="666"/>
            <ac:spMk id="9" creationId="{19C2AD84-EC51-43DD-6F82-0A0F781EDD98}"/>
          </ac:spMkLst>
        </pc:spChg>
      </pc:sldChg>
      <pc:sldChg chg="modSp mod">
        <pc:chgData name="Eva Inderwildi" userId="45d20be2-e03a-4768-913e-d91e1becc803" providerId="ADAL" clId="{4ABD01FD-2332-4F77-BBDF-92F7B7CF4202}" dt="2025-01-30T14:25:38.299" v="566" actId="790"/>
        <pc:sldMkLst>
          <pc:docMk/>
          <pc:sldMk cId="405552044" sldId="667"/>
        </pc:sldMkLst>
        <pc:spChg chg="mod">
          <ac:chgData name="Eva Inderwildi" userId="45d20be2-e03a-4768-913e-d91e1becc803" providerId="ADAL" clId="{4ABD01FD-2332-4F77-BBDF-92F7B7CF4202}" dt="2025-01-30T14:25:38.299" v="566" actId="790"/>
          <ac:spMkLst>
            <pc:docMk/>
            <pc:sldMk cId="405552044" sldId="667"/>
            <ac:spMk id="2" creationId="{88F54918-C6AC-A052-B87E-FE4960C78345}"/>
          </ac:spMkLst>
        </pc:spChg>
        <pc:spChg chg="mod">
          <ac:chgData name="Eva Inderwildi" userId="45d20be2-e03a-4768-913e-d91e1becc803" providerId="ADAL" clId="{4ABD01FD-2332-4F77-BBDF-92F7B7CF4202}" dt="2025-01-30T14:25:38.299" v="566" actId="790"/>
          <ac:spMkLst>
            <pc:docMk/>
            <pc:sldMk cId="405552044" sldId="667"/>
            <ac:spMk id="7" creationId="{B1570147-C2D3-F825-8878-4A1EDDC6A7C2}"/>
          </ac:spMkLst>
        </pc:spChg>
        <pc:spChg chg="mod">
          <ac:chgData name="Eva Inderwildi" userId="45d20be2-e03a-4768-913e-d91e1becc803" providerId="ADAL" clId="{4ABD01FD-2332-4F77-BBDF-92F7B7CF4202}" dt="2025-01-30T14:25:38.299" v="566" actId="790"/>
          <ac:spMkLst>
            <pc:docMk/>
            <pc:sldMk cId="405552044" sldId="667"/>
            <ac:spMk id="9" creationId="{19C2AD84-EC51-43DD-6F82-0A0F781EDD98}"/>
          </ac:spMkLst>
        </pc:spChg>
      </pc:sldChg>
      <pc:sldChg chg="modSp mod">
        <pc:chgData name="Eva Inderwildi" userId="45d20be2-e03a-4768-913e-d91e1becc803" providerId="ADAL" clId="{4ABD01FD-2332-4F77-BBDF-92F7B7CF4202}" dt="2025-01-30T14:25:38.299" v="566" actId="790"/>
        <pc:sldMkLst>
          <pc:docMk/>
          <pc:sldMk cId="1710548283" sldId="668"/>
        </pc:sldMkLst>
        <pc:spChg chg="mod">
          <ac:chgData name="Eva Inderwildi" userId="45d20be2-e03a-4768-913e-d91e1becc803" providerId="ADAL" clId="{4ABD01FD-2332-4F77-BBDF-92F7B7CF4202}" dt="2025-01-30T14:25:38.299" v="566" actId="790"/>
          <ac:spMkLst>
            <pc:docMk/>
            <pc:sldMk cId="1710548283" sldId="668"/>
            <ac:spMk id="2" creationId="{88F54918-C6AC-A052-B87E-FE4960C78345}"/>
          </ac:spMkLst>
        </pc:spChg>
        <pc:spChg chg="mod">
          <ac:chgData name="Eva Inderwildi" userId="45d20be2-e03a-4768-913e-d91e1becc803" providerId="ADAL" clId="{4ABD01FD-2332-4F77-BBDF-92F7B7CF4202}" dt="2025-01-30T14:25:38.299" v="566" actId="790"/>
          <ac:spMkLst>
            <pc:docMk/>
            <pc:sldMk cId="1710548283" sldId="668"/>
            <ac:spMk id="7" creationId="{B1570147-C2D3-F825-8878-4A1EDDC6A7C2}"/>
          </ac:spMkLst>
        </pc:spChg>
        <pc:spChg chg="mod">
          <ac:chgData name="Eva Inderwildi" userId="45d20be2-e03a-4768-913e-d91e1becc803" providerId="ADAL" clId="{4ABD01FD-2332-4F77-BBDF-92F7B7CF4202}" dt="2025-01-30T14:25:38.299" v="566" actId="790"/>
          <ac:spMkLst>
            <pc:docMk/>
            <pc:sldMk cId="1710548283" sldId="668"/>
            <ac:spMk id="9" creationId="{19C2AD84-EC51-43DD-6F82-0A0F781EDD98}"/>
          </ac:spMkLst>
        </pc:spChg>
      </pc:sldChg>
      <pc:sldChg chg="modSp mod modNotesTx">
        <pc:chgData name="Eva Inderwildi" userId="45d20be2-e03a-4768-913e-d91e1becc803" providerId="ADAL" clId="{4ABD01FD-2332-4F77-BBDF-92F7B7CF4202}" dt="2025-02-03T14:05:08.966" v="8602" actId="20577"/>
        <pc:sldMkLst>
          <pc:docMk/>
          <pc:sldMk cId="798222671" sldId="669"/>
        </pc:sldMkLst>
        <pc:spChg chg="mod">
          <ac:chgData name="Eva Inderwildi" userId="45d20be2-e03a-4768-913e-d91e1becc803" providerId="ADAL" clId="{4ABD01FD-2332-4F77-BBDF-92F7B7CF4202}" dt="2025-01-30T14:25:38.299" v="566" actId="790"/>
          <ac:spMkLst>
            <pc:docMk/>
            <pc:sldMk cId="798222671" sldId="669"/>
            <ac:spMk id="2" creationId="{E9FF41E1-F426-E78E-5FA4-ED05832E25B2}"/>
          </ac:spMkLst>
        </pc:spChg>
        <pc:spChg chg="mod">
          <ac:chgData name="Eva Inderwildi" userId="45d20be2-e03a-4768-913e-d91e1becc803" providerId="ADAL" clId="{4ABD01FD-2332-4F77-BBDF-92F7B7CF4202}" dt="2025-02-03T14:04:23.450" v="8581" actId="20577"/>
          <ac:spMkLst>
            <pc:docMk/>
            <pc:sldMk cId="798222671" sldId="669"/>
            <ac:spMk id="3" creationId="{55303341-A118-7554-5F99-06C799AA8A3C}"/>
          </ac:spMkLst>
        </pc:spChg>
        <pc:spChg chg="mod">
          <ac:chgData name="Eva Inderwildi" userId="45d20be2-e03a-4768-913e-d91e1becc803" providerId="ADAL" clId="{4ABD01FD-2332-4F77-BBDF-92F7B7CF4202}" dt="2025-01-30T14:25:38.299" v="566" actId="790"/>
          <ac:spMkLst>
            <pc:docMk/>
            <pc:sldMk cId="798222671" sldId="669"/>
            <ac:spMk id="9" creationId="{128B7E68-44B0-A64D-3505-8C9A5BB6A5E7}"/>
          </ac:spMkLst>
        </pc:spChg>
        <pc:spChg chg="mod">
          <ac:chgData name="Eva Inderwildi" userId="45d20be2-e03a-4768-913e-d91e1becc803" providerId="ADAL" clId="{4ABD01FD-2332-4F77-BBDF-92F7B7CF4202}" dt="2025-01-30T14:25:38.299" v="566" actId="790"/>
          <ac:spMkLst>
            <pc:docMk/>
            <pc:sldMk cId="798222671" sldId="669"/>
            <ac:spMk id="10" creationId="{DEF9A4B0-CF2B-7719-15DD-D1DDBDB09BB8}"/>
          </ac:spMkLst>
        </pc:spChg>
      </pc:sldChg>
      <pc:sldChg chg="modSp mod">
        <pc:chgData name="Eva Inderwildi" userId="45d20be2-e03a-4768-913e-d91e1becc803" providerId="ADAL" clId="{4ABD01FD-2332-4F77-BBDF-92F7B7CF4202}" dt="2025-01-30T14:25:38.299" v="566" actId="790"/>
        <pc:sldMkLst>
          <pc:docMk/>
          <pc:sldMk cId="969321320" sldId="670"/>
        </pc:sldMkLst>
        <pc:spChg chg="mod">
          <ac:chgData name="Eva Inderwildi" userId="45d20be2-e03a-4768-913e-d91e1becc803" providerId="ADAL" clId="{4ABD01FD-2332-4F77-BBDF-92F7B7CF4202}" dt="2025-01-30T14:25:38.299" v="566" actId="790"/>
          <ac:spMkLst>
            <pc:docMk/>
            <pc:sldMk cId="969321320" sldId="670"/>
            <ac:spMk id="2" creationId="{88F54918-C6AC-A052-B87E-FE4960C78345}"/>
          </ac:spMkLst>
        </pc:spChg>
        <pc:spChg chg="mod">
          <ac:chgData name="Eva Inderwildi" userId="45d20be2-e03a-4768-913e-d91e1becc803" providerId="ADAL" clId="{4ABD01FD-2332-4F77-BBDF-92F7B7CF4202}" dt="2025-01-30T14:25:38.299" v="566" actId="790"/>
          <ac:spMkLst>
            <pc:docMk/>
            <pc:sldMk cId="969321320" sldId="670"/>
            <ac:spMk id="7" creationId="{B1570147-C2D3-F825-8878-4A1EDDC6A7C2}"/>
          </ac:spMkLst>
        </pc:spChg>
        <pc:spChg chg="mod">
          <ac:chgData name="Eva Inderwildi" userId="45d20be2-e03a-4768-913e-d91e1becc803" providerId="ADAL" clId="{4ABD01FD-2332-4F77-BBDF-92F7B7CF4202}" dt="2025-01-30T14:25:38.299" v="566" actId="790"/>
          <ac:spMkLst>
            <pc:docMk/>
            <pc:sldMk cId="969321320" sldId="670"/>
            <ac:spMk id="9" creationId="{19C2AD84-EC51-43DD-6F82-0A0F781EDD98}"/>
          </ac:spMkLst>
        </pc:spChg>
        <pc:spChg chg="mod">
          <ac:chgData name="Eva Inderwildi" userId="45d20be2-e03a-4768-913e-d91e1becc803" providerId="ADAL" clId="{4ABD01FD-2332-4F77-BBDF-92F7B7CF4202}" dt="2025-01-30T14:25:38.299" v="566" actId="790"/>
          <ac:spMkLst>
            <pc:docMk/>
            <pc:sldMk cId="969321320" sldId="670"/>
            <ac:spMk id="11" creationId="{6E531707-2D2C-0EE6-B2E1-43C41C33C198}"/>
          </ac:spMkLst>
        </pc:spChg>
      </pc:sldChg>
      <pc:sldChg chg="modSp mod modNotesTx">
        <pc:chgData name="Eva Inderwildi" userId="45d20be2-e03a-4768-913e-d91e1becc803" providerId="ADAL" clId="{4ABD01FD-2332-4F77-BBDF-92F7B7CF4202}" dt="2025-02-03T13:51:41.601" v="8489" actId="20577"/>
        <pc:sldMkLst>
          <pc:docMk/>
          <pc:sldMk cId="3002524725" sldId="671"/>
        </pc:sldMkLst>
        <pc:spChg chg="mod">
          <ac:chgData name="Eva Inderwildi" userId="45d20be2-e03a-4768-913e-d91e1becc803" providerId="ADAL" clId="{4ABD01FD-2332-4F77-BBDF-92F7B7CF4202}" dt="2025-01-30T14:25:38.299" v="566" actId="790"/>
          <ac:spMkLst>
            <pc:docMk/>
            <pc:sldMk cId="3002524725" sldId="671"/>
            <ac:spMk id="4" creationId="{7F3B82F6-DB86-944A-5EDA-D88F07F3164F}"/>
          </ac:spMkLst>
        </pc:spChg>
        <pc:spChg chg="mod">
          <ac:chgData name="Eva Inderwildi" userId="45d20be2-e03a-4768-913e-d91e1becc803" providerId="ADAL" clId="{4ABD01FD-2332-4F77-BBDF-92F7B7CF4202}" dt="2025-01-30T14:25:38.299" v="566" actId="790"/>
          <ac:spMkLst>
            <pc:docMk/>
            <pc:sldMk cId="3002524725" sldId="671"/>
            <ac:spMk id="10" creationId="{951A7340-4141-F3F1-E8A6-EF1907705A4E}"/>
          </ac:spMkLst>
        </pc:spChg>
        <pc:spChg chg="mod">
          <ac:chgData name="Eva Inderwildi" userId="45d20be2-e03a-4768-913e-d91e1becc803" providerId="ADAL" clId="{4ABD01FD-2332-4F77-BBDF-92F7B7CF4202}" dt="2025-01-30T14:25:38.299" v="566" actId="790"/>
          <ac:spMkLst>
            <pc:docMk/>
            <pc:sldMk cId="3002524725" sldId="671"/>
            <ac:spMk id="11" creationId="{75472566-9E13-10F9-5BB6-A962A8131949}"/>
          </ac:spMkLst>
        </pc:spChg>
        <pc:spChg chg="mod">
          <ac:chgData name="Eva Inderwildi" userId="45d20be2-e03a-4768-913e-d91e1becc803" providerId="ADAL" clId="{4ABD01FD-2332-4F77-BBDF-92F7B7CF4202}" dt="2025-01-30T14:25:38.299" v="566" actId="790"/>
          <ac:spMkLst>
            <pc:docMk/>
            <pc:sldMk cId="3002524725" sldId="671"/>
            <ac:spMk id="13" creationId="{681E6D2A-C773-FB42-1D8C-3D389C1B61CC}"/>
          </ac:spMkLst>
        </pc:spChg>
      </pc:sldChg>
      <pc:sldChg chg="modSp mod modNotesTx">
        <pc:chgData name="Eva Inderwildi" userId="45d20be2-e03a-4768-913e-d91e1becc803" providerId="ADAL" clId="{4ABD01FD-2332-4F77-BBDF-92F7B7CF4202}" dt="2025-02-03T13:50:57.087" v="8488" actId="20577"/>
        <pc:sldMkLst>
          <pc:docMk/>
          <pc:sldMk cId="3622490965" sldId="672"/>
        </pc:sldMkLst>
        <pc:spChg chg="mod">
          <ac:chgData name="Eva Inderwildi" userId="45d20be2-e03a-4768-913e-d91e1becc803" providerId="ADAL" clId="{4ABD01FD-2332-4F77-BBDF-92F7B7CF4202}" dt="2025-01-30T14:25:38.299" v="566" actId="790"/>
          <ac:spMkLst>
            <pc:docMk/>
            <pc:sldMk cId="3622490965" sldId="672"/>
            <ac:spMk id="4" creationId="{7F3B82F6-DB86-944A-5EDA-D88F07F3164F}"/>
          </ac:spMkLst>
        </pc:spChg>
        <pc:spChg chg="mod">
          <ac:chgData name="Eva Inderwildi" userId="45d20be2-e03a-4768-913e-d91e1becc803" providerId="ADAL" clId="{4ABD01FD-2332-4F77-BBDF-92F7B7CF4202}" dt="2025-01-30T14:25:38.299" v="566" actId="790"/>
          <ac:spMkLst>
            <pc:docMk/>
            <pc:sldMk cId="3622490965" sldId="672"/>
            <ac:spMk id="11" creationId="{75472566-9E13-10F9-5BB6-A962A8131949}"/>
          </ac:spMkLst>
        </pc:spChg>
        <pc:spChg chg="mod">
          <ac:chgData name="Eva Inderwildi" userId="45d20be2-e03a-4768-913e-d91e1becc803" providerId="ADAL" clId="{4ABD01FD-2332-4F77-BBDF-92F7B7CF4202}" dt="2025-01-30T14:25:38.299" v="566" actId="790"/>
          <ac:spMkLst>
            <pc:docMk/>
            <pc:sldMk cId="3622490965" sldId="672"/>
            <ac:spMk id="13" creationId="{681E6D2A-C773-FB42-1D8C-3D389C1B61CC}"/>
          </ac:spMkLst>
        </pc:spChg>
      </pc:sldChg>
      <pc:sldChg chg="modSp mod">
        <pc:chgData name="Eva Inderwildi" userId="45d20be2-e03a-4768-913e-d91e1becc803" providerId="ADAL" clId="{4ABD01FD-2332-4F77-BBDF-92F7B7CF4202}" dt="2025-01-30T14:25:38.299" v="566" actId="790"/>
        <pc:sldMkLst>
          <pc:docMk/>
          <pc:sldMk cId="1227222785" sldId="673"/>
        </pc:sldMkLst>
        <pc:spChg chg="mod">
          <ac:chgData name="Eva Inderwildi" userId="45d20be2-e03a-4768-913e-d91e1becc803" providerId="ADAL" clId="{4ABD01FD-2332-4F77-BBDF-92F7B7CF4202}" dt="2025-01-30T14:25:38.299" v="566" actId="790"/>
          <ac:spMkLst>
            <pc:docMk/>
            <pc:sldMk cId="1227222785" sldId="673"/>
            <ac:spMk id="2" creationId="{D9BA3230-FDD5-086C-9C58-74CC06E4021B}"/>
          </ac:spMkLst>
        </pc:spChg>
        <pc:spChg chg="mod">
          <ac:chgData name="Eva Inderwildi" userId="45d20be2-e03a-4768-913e-d91e1becc803" providerId="ADAL" clId="{4ABD01FD-2332-4F77-BBDF-92F7B7CF4202}" dt="2025-01-30T14:25:38.299" v="566" actId="790"/>
          <ac:spMkLst>
            <pc:docMk/>
            <pc:sldMk cId="1227222785" sldId="673"/>
            <ac:spMk id="3" creationId="{253784C3-88D4-131B-5E29-028D9D272012}"/>
          </ac:spMkLst>
        </pc:spChg>
        <pc:spChg chg="mod">
          <ac:chgData name="Eva Inderwildi" userId="45d20be2-e03a-4768-913e-d91e1becc803" providerId="ADAL" clId="{4ABD01FD-2332-4F77-BBDF-92F7B7CF4202}" dt="2025-01-30T14:25:38.299" v="566" actId="790"/>
          <ac:spMkLst>
            <pc:docMk/>
            <pc:sldMk cId="1227222785" sldId="673"/>
            <ac:spMk id="6" creationId="{AC819B84-63EF-35D9-38C2-8C4519946A7D}"/>
          </ac:spMkLst>
        </pc:spChg>
        <pc:spChg chg="mod">
          <ac:chgData name="Eva Inderwildi" userId="45d20be2-e03a-4768-913e-d91e1becc803" providerId="ADAL" clId="{4ABD01FD-2332-4F77-BBDF-92F7B7CF4202}" dt="2025-01-30T14:25:38.299" v="566" actId="790"/>
          <ac:spMkLst>
            <pc:docMk/>
            <pc:sldMk cId="1227222785" sldId="673"/>
            <ac:spMk id="10" creationId="{E6CDF737-A1A3-1FE5-F0E5-719CFB5E1263}"/>
          </ac:spMkLst>
        </pc:spChg>
        <pc:spChg chg="mod">
          <ac:chgData name="Eva Inderwildi" userId="45d20be2-e03a-4768-913e-d91e1becc803" providerId="ADAL" clId="{4ABD01FD-2332-4F77-BBDF-92F7B7CF4202}" dt="2025-01-30T14:25:38.299" v="566" actId="790"/>
          <ac:spMkLst>
            <pc:docMk/>
            <pc:sldMk cId="1227222785" sldId="673"/>
            <ac:spMk id="12" creationId="{E9B6F45D-2B67-7642-3593-93EC0681D95D}"/>
          </ac:spMkLst>
        </pc:spChg>
        <pc:spChg chg="mod">
          <ac:chgData name="Eva Inderwildi" userId="45d20be2-e03a-4768-913e-d91e1becc803" providerId="ADAL" clId="{4ABD01FD-2332-4F77-BBDF-92F7B7CF4202}" dt="2025-01-30T14:25:38.299" v="566" actId="790"/>
          <ac:spMkLst>
            <pc:docMk/>
            <pc:sldMk cId="1227222785" sldId="673"/>
            <ac:spMk id="14" creationId="{9282AC14-2668-274A-66D0-213CD6E0EE5F}"/>
          </ac:spMkLst>
        </pc:spChg>
        <pc:spChg chg="mod">
          <ac:chgData name="Eva Inderwildi" userId="45d20be2-e03a-4768-913e-d91e1becc803" providerId="ADAL" clId="{4ABD01FD-2332-4F77-BBDF-92F7B7CF4202}" dt="2025-01-30T14:25:38.299" v="566" actId="790"/>
          <ac:spMkLst>
            <pc:docMk/>
            <pc:sldMk cId="1227222785" sldId="673"/>
            <ac:spMk id="15" creationId="{BA380A29-02CC-CE8F-1392-2B51DB1A28B0}"/>
          </ac:spMkLst>
        </pc:spChg>
        <pc:spChg chg="mod">
          <ac:chgData name="Eva Inderwildi" userId="45d20be2-e03a-4768-913e-d91e1becc803" providerId="ADAL" clId="{4ABD01FD-2332-4F77-BBDF-92F7B7CF4202}" dt="2025-01-30T14:25:38.299" v="566" actId="790"/>
          <ac:spMkLst>
            <pc:docMk/>
            <pc:sldMk cId="1227222785" sldId="673"/>
            <ac:spMk id="39" creationId="{D4732BE9-E8F8-130D-148F-3AB48A88EDB0}"/>
          </ac:spMkLst>
        </pc:spChg>
        <pc:spChg chg="mod">
          <ac:chgData name="Eva Inderwildi" userId="45d20be2-e03a-4768-913e-d91e1becc803" providerId="ADAL" clId="{4ABD01FD-2332-4F77-BBDF-92F7B7CF4202}" dt="2025-01-30T14:25:38.299" v="566" actId="790"/>
          <ac:spMkLst>
            <pc:docMk/>
            <pc:sldMk cId="1227222785" sldId="673"/>
            <ac:spMk id="40" creationId="{35177240-DFFA-E594-6B04-F7B180E8501F}"/>
          </ac:spMkLst>
        </pc:spChg>
        <pc:spChg chg="mod">
          <ac:chgData name="Eva Inderwildi" userId="45d20be2-e03a-4768-913e-d91e1becc803" providerId="ADAL" clId="{4ABD01FD-2332-4F77-BBDF-92F7B7CF4202}" dt="2025-01-30T14:25:38.299" v="566" actId="790"/>
          <ac:spMkLst>
            <pc:docMk/>
            <pc:sldMk cId="1227222785" sldId="673"/>
            <ac:spMk id="42" creationId="{AF93BBCD-CD14-5F1E-B8F9-75B12F510659}"/>
          </ac:spMkLst>
        </pc:spChg>
      </pc:sldChg>
      <pc:sldChg chg="modSp mod modNotesTx">
        <pc:chgData name="Eva Inderwildi" userId="45d20be2-e03a-4768-913e-d91e1becc803" providerId="ADAL" clId="{4ABD01FD-2332-4F77-BBDF-92F7B7CF4202}" dt="2025-02-03T14:00:34.306" v="8516" actId="20577"/>
        <pc:sldMkLst>
          <pc:docMk/>
          <pc:sldMk cId="310189971" sldId="674"/>
        </pc:sldMkLst>
        <pc:spChg chg="mod">
          <ac:chgData name="Eva Inderwildi" userId="45d20be2-e03a-4768-913e-d91e1becc803" providerId="ADAL" clId="{4ABD01FD-2332-4F77-BBDF-92F7B7CF4202}" dt="2025-01-30T14:25:38.299" v="566" actId="790"/>
          <ac:spMkLst>
            <pc:docMk/>
            <pc:sldMk cId="310189971" sldId="674"/>
            <ac:spMk id="2" creationId="{D9BA3230-FDD5-086C-9C58-74CC06E4021B}"/>
          </ac:spMkLst>
        </pc:spChg>
        <pc:spChg chg="mod">
          <ac:chgData name="Eva Inderwildi" userId="45d20be2-e03a-4768-913e-d91e1becc803" providerId="ADAL" clId="{4ABD01FD-2332-4F77-BBDF-92F7B7CF4202}" dt="2025-01-30T14:25:38.299" v="566" actId="790"/>
          <ac:spMkLst>
            <pc:docMk/>
            <pc:sldMk cId="310189971" sldId="674"/>
            <ac:spMk id="31" creationId="{535F8444-17B4-4F14-8202-B2F684ED6B9F}"/>
          </ac:spMkLst>
        </pc:spChg>
      </pc:sldChg>
      <pc:sldChg chg="modSp mod">
        <pc:chgData name="Eva Inderwildi" userId="45d20be2-e03a-4768-913e-d91e1becc803" providerId="ADAL" clId="{4ABD01FD-2332-4F77-BBDF-92F7B7CF4202}" dt="2025-02-03T13:37:12.744" v="7744" actId="20577"/>
        <pc:sldMkLst>
          <pc:docMk/>
          <pc:sldMk cId="3523774789" sldId="675"/>
        </pc:sldMkLst>
        <pc:spChg chg="mod">
          <ac:chgData name="Eva Inderwildi" userId="45d20be2-e03a-4768-913e-d91e1becc803" providerId="ADAL" clId="{4ABD01FD-2332-4F77-BBDF-92F7B7CF4202}" dt="2025-02-03T13:37:12.744" v="7744" actId="20577"/>
          <ac:spMkLst>
            <pc:docMk/>
            <pc:sldMk cId="3523774789" sldId="675"/>
            <ac:spMk id="5" creationId="{28978B19-993D-F5E5-9613-FC18F0BA4ACD}"/>
          </ac:spMkLst>
        </pc:spChg>
        <pc:spChg chg="mod">
          <ac:chgData name="Eva Inderwildi" userId="45d20be2-e03a-4768-913e-d91e1becc803" providerId="ADAL" clId="{4ABD01FD-2332-4F77-BBDF-92F7B7CF4202}" dt="2025-01-30T14:25:38.299" v="566" actId="790"/>
          <ac:spMkLst>
            <pc:docMk/>
            <pc:sldMk cId="3523774789" sldId="675"/>
            <ac:spMk id="12" creationId="{0AE92A88-4D66-0564-8268-5A56270F39D6}"/>
          </ac:spMkLst>
        </pc:spChg>
        <pc:spChg chg="mod">
          <ac:chgData name="Eva Inderwildi" userId="45d20be2-e03a-4768-913e-d91e1becc803" providerId="ADAL" clId="{4ABD01FD-2332-4F77-BBDF-92F7B7CF4202}" dt="2025-02-03T13:35:58.956" v="7702"/>
          <ac:spMkLst>
            <pc:docMk/>
            <pc:sldMk cId="3523774789" sldId="675"/>
            <ac:spMk id="17" creationId="{7B589050-82E8-0552-21E7-3248A2B11C75}"/>
          </ac:spMkLst>
        </pc:spChg>
      </pc:sldChg>
      <pc:sldChg chg="modSp mod modNotesTx">
        <pc:chgData name="Eva Inderwildi" userId="45d20be2-e03a-4768-913e-d91e1becc803" providerId="ADAL" clId="{4ABD01FD-2332-4F77-BBDF-92F7B7CF4202}" dt="2025-02-03T13:36:53.156" v="7723" actId="20577"/>
        <pc:sldMkLst>
          <pc:docMk/>
          <pc:sldMk cId="3096974834" sldId="692"/>
        </pc:sldMkLst>
        <pc:spChg chg="mod">
          <ac:chgData name="Eva Inderwildi" userId="45d20be2-e03a-4768-913e-d91e1becc803" providerId="ADAL" clId="{4ABD01FD-2332-4F77-BBDF-92F7B7CF4202}" dt="2025-02-03T13:36:53.156" v="7723" actId="20577"/>
          <ac:spMkLst>
            <pc:docMk/>
            <pc:sldMk cId="3096974834" sldId="692"/>
            <ac:spMk id="4" creationId="{0C2F7612-DEC6-D68D-8E31-A798D355A895}"/>
          </ac:spMkLst>
        </pc:spChg>
        <pc:spChg chg="mod">
          <ac:chgData name="Eva Inderwildi" userId="45d20be2-e03a-4768-913e-d91e1becc803" providerId="ADAL" clId="{4ABD01FD-2332-4F77-BBDF-92F7B7CF4202}" dt="2025-01-30T14:25:38.299" v="566" actId="790"/>
          <ac:spMkLst>
            <pc:docMk/>
            <pc:sldMk cId="3096974834" sldId="692"/>
            <ac:spMk id="12" creationId="{0AE92A88-4D66-0564-8268-5A56270F39D6}"/>
          </ac:spMkLst>
        </pc:spChg>
        <pc:spChg chg="mod">
          <ac:chgData name="Eva Inderwildi" userId="45d20be2-e03a-4768-913e-d91e1becc803" providerId="ADAL" clId="{4ABD01FD-2332-4F77-BBDF-92F7B7CF4202}" dt="2025-02-03T13:35:34.061" v="7699" actId="20577"/>
          <ac:spMkLst>
            <pc:docMk/>
            <pc:sldMk cId="3096974834" sldId="692"/>
            <ac:spMk id="17" creationId="{7B589050-82E8-0552-21E7-3248A2B11C75}"/>
          </ac:spMkLst>
        </pc:spChg>
      </pc:sldChg>
      <pc:sldChg chg="modSp mod">
        <pc:chgData name="Eva Inderwildi" userId="45d20be2-e03a-4768-913e-d91e1becc803" providerId="ADAL" clId="{4ABD01FD-2332-4F77-BBDF-92F7B7CF4202}" dt="2025-02-03T13:37:00.735" v="7730" actId="20577"/>
        <pc:sldMkLst>
          <pc:docMk/>
          <pc:sldMk cId="634930757" sldId="693"/>
        </pc:sldMkLst>
        <pc:spChg chg="mod">
          <ac:chgData name="Eva Inderwildi" userId="45d20be2-e03a-4768-913e-d91e1becc803" providerId="ADAL" clId="{4ABD01FD-2332-4F77-BBDF-92F7B7CF4202}" dt="2025-02-03T13:37:00.735" v="7730" actId="20577"/>
          <ac:spMkLst>
            <pc:docMk/>
            <pc:sldMk cId="634930757" sldId="693"/>
            <ac:spMk id="4" creationId="{947D3FC0-B243-0C16-5538-05D4A744B97B}"/>
          </ac:spMkLst>
        </pc:spChg>
        <pc:spChg chg="mod">
          <ac:chgData name="Eva Inderwildi" userId="45d20be2-e03a-4768-913e-d91e1becc803" providerId="ADAL" clId="{4ABD01FD-2332-4F77-BBDF-92F7B7CF4202}" dt="2025-01-30T14:25:38.299" v="566" actId="790"/>
          <ac:spMkLst>
            <pc:docMk/>
            <pc:sldMk cId="634930757" sldId="693"/>
            <ac:spMk id="12" creationId="{0AE92A88-4D66-0564-8268-5A56270F39D6}"/>
          </ac:spMkLst>
        </pc:spChg>
        <pc:spChg chg="mod">
          <ac:chgData name="Eva Inderwildi" userId="45d20be2-e03a-4768-913e-d91e1becc803" providerId="ADAL" clId="{4ABD01FD-2332-4F77-BBDF-92F7B7CF4202}" dt="2025-02-03T13:35:48.615" v="7700"/>
          <ac:spMkLst>
            <pc:docMk/>
            <pc:sldMk cId="634930757" sldId="693"/>
            <ac:spMk id="17" creationId="{7B589050-82E8-0552-21E7-3248A2B11C75}"/>
          </ac:spMkLst>
        </pc:spChg>
      </pc:sldChg>
      <pc:sldChg chg="modSp mod">
        <pc:chgData name="Eva Inderwildi" userId="45d20be2-e03a-4768-913e-d91e1becc803" providerId="ADAL" clId="{4ABD01FD-2332-4F77-BBDF-92F7B7CF4202}" dt="2025-02-03T13:37:07.246" v="7737" actId="20577"/>
        <pc:sldMkLst>
          <pc:docMk/>
          <pc:sldMk cId="3971333579" sldId="694"/>
        </pc:sldMkLst>
        <pc:spChg chg="mod">
          <ac:chgData name="Eva Inderwildi" userId="45d20be2-e03a-4768-913e-d91e1becc803" providerId="ADAL" clId="{4ABD01FD-2332-4F77-BBDF-92F7B7CF4202}" dt="2025-02-03T13:37:07.246" v="7737" actId="20577"/>
          <ac:spMkLst>
            <pc:docMk/>
            <pc:sldMk cId="3971333579" sldId="694"/>
            <ac:spMk id="4" creationId="{DFE3422B-5BD1-412E-94DC-3AE0D58FE689}"/>
          </ac:spMkLst>
        </pc:spChg>
        <pc:spChg chg="mod">
          <ac:chgData name="Eva Inderwildi" userId="45d20be2-e03a-4768-913e-d91e1becc803" providerId="ADAL" clId="{4ABD01FD-2332-4F77-BBDF-92F7B7CF4202}" dt="2025-01-30T14:25:38.299" v="566" actId="790"/>
          <ac:spMkLst>
            <pc:docMk/>
            <pc:sldMk cId="3971333579" sldId="694"/>
            <ac:spMk id="12" creationId="{0AE92A88-4D66-0564-8268-5A56270F39D6}"/>
          </ac:spMkLst>
        </pc:spChg>
        <pc:spChg chg="mod">
          <ac:chgData name="Eva Inderwildi" userId="45d20be2-e03a-4768-913e-d91e1becc803" providerId="ADAL" clId="{4ABD01FD-2332-4F77-BBDF-92F7B7CF4202}" dt="2025-02-03T13:35:53.584" v="7701"/>
          <ac:spMkLst>
            <pc:docMk/>
            <pc:sldMk cId="3971333579" sldId="694"/>
            <ac:spMk id="17" creationId="{7B589050-82E8-0552-21E7-3248A2B11C75}"/>
          </ac:spMkLst>
        </pc:spChg>
      </pc:sldChg>
      <pc:sldChg chg="modSp mod">
        <pc:chgData name="Eva Inderwildi" userId="45d20be2-e03a-4768-913e-d91e1becc803" providerId="ADAL" clId="{4ABD01FD-2332-4F77-BBDF-92F7B7CF4202}" dt="2025-01-30T14:25:38.299" v="566" actId="790"/>
        <pc:sldMkLst>
          <pc:docMk/>
          <pc:sldMk cId="3655928173" sldId="698"/>
        </pc:sldMkLst>
        <pc:spChg chg="mod">
          <ac:chgData name="Eva Inderwildi" userId="45d20be2-e03a-4768-913e-d91e1becc803" providerId="ADAL" clId="{4ABD01FD-2332-4F77-BBDF-92F7B7CF4202}" dt="2025-01-30T14:25:38.299" v="566" actId="790"/>
          <ac:spMkLst>
            <pc:docMk/>
            <pc:sldMk cId="3655928173" sldId="698"/>
            <ac:spMk id="2" creationId="{99A71A66-373B-A67E-70BE-13C109495FB8}"/>
          </ac:spMkLst>
        </pc:spChg>
        <pc:spChg chg="mod">
          <ac:chgData name="Eva Inderwildi" userId="45d20be2-e03a-4768-913e-d91e1becc803" providerId="ADAL" clId="{4ABD01FD-2332-4F77-BBDF-92F7B7CF4202}" dt="2025-01-30T14:25:38.299" v="566" actId="790"/>
          <ac:spMkLst>
            <pc:docMk/>
            <pc:sldMk cId="3655928173" sldId="698"/>
            <ac:spMk id="3" creationId="{8D10D74B-41D6-79A7-AA64-F5408AD4DAD2}"/>
          </ac:spMkLst>
        </pc:spChg>
        <pc:spChg chg="mod">
          <ac:chgData name="Eva Inderwildi" userId="45d20be2-e03a-4768-913e-d91e1becc803" providerId="ADAL" clId="{4ABD01FD-2332-4F77-BBDF-92F7B7CF4202}" dt="2025-01-30T14:25:38.299" v="566" actId="790"/>
          <ac:spMkLst>
            <pc:docMk/>
            <pc:sldMk cId="3655928173" sldId="698"/>
            <ac:spMk id="5" creationId="{FB004C02-CE56-D526-C4F0-A13319FF0BA6}"/>
          </ac:spMkLst>
        </pc:spChg>
        <pc:spChg chg="mod">
          <ac:chgData name="Eva Inderwildi" userId="45d20be2-e03a-4768-913e-d91e1becc803" providerId="ADAL" clId="{4ABD01FD-2332-4F77-BBDF-92F7B7CF4202}" dt="2025-01-30T14:25:38.299" v="566" actId="790"/>
          <ac:spMkLst>
            <pc:docMk/>
            <pc:sldMk cId="3655928173" sldId="698"/>
            <ac:spMk id="8" creationId="{740F538E-988A-E3C3-EA77-AFB4BCD406CF}"/>
          </ac:spMkLst>
        </pc:spChg>
      </pc:sldChg>
      <pc:sldChg chg="modSp mod modNotesTx">
        <pc:chgData name="Eva Inderwildi" userId="45d20be2-e03a-4768-913e-d91e1becc803" providerId="ADAL" clId="{4ABD01FD-2332-4F77-BBDF-92F7B7CF4202}" dt="2025-02-03T14:20:04.600" v="8689" actId="20577"/>
        <pc:sldMkLst>
          <pc:docMk/>
          <pc:sldMk cId="1833394710" sldId="699"/>
        </pc:sldMkLst>
        <pc:spChg chg="mod ord">
          <ac:chgData name="Eva Inderwildi" userId="45d20be2-e03a-4768-913e-d91e1becc803" providerId="ADAL" clId="{4ABD01FD-2332-4F77-BBDF-92F7B7CF4202}" dt="2025-01-30T14:33:54.957" v="870" actId="20577"/>
          <ac:spMkLst>
            <pc:docMk/>
            <pc:sldMk cId="1833394710" sldId="699"/>
            <ac:spMk id="2" creationId="{99A71A66-373B-A67E-70BE-13C109495FB8}"/>
          </ac:spMkLst>
        </pc:spChg>
        <pc:spChg chg="mod">
          <ac:chgData name="Eva Inderwildi" userId="45d20be2-e03a-4768-913e-d91e1becc803" providerId="ADAL" clId="{4ABD01FD-2332-4F77-BBDF-92F7B7CF4202}" dt="2025-01-30T14:25:38.299" v="566" actId="790"/>
          <ac:spMkLst>
            <pc:docMk/>
            <pc:sldMk cId="1833394710" sldId="699"/>
            <ac:spMk id="5" creationId="{FB004C02-CE56-D526-C4F0-A13319FF0BA6}"/>
          </ac:spMkLst>
        </pc:spChg>
        <pc:spChg chg="mod">
          <ac:chgData name="Eva Inderwildi" userId="45d20be2-e03a-4768-913e-d91e1becc803" providerId="ADAL" clId="{4ABD01FD-2332-4F77-BBDF-92F7B7CF4202}" dt="2025-01-30T14:25:38.299" v="566" actId="790"/>
          <ac:spMkLst>
            <pc:docMk/>
            <pc:sldMk cId="1833394710" sldId="699"/>
            <ac:spMk id="8" creationId="{740F538E-988A-E3C3-EA77-AFB4BCD406CF}"/>
          </ac:spMkLst>
        </pc:spChg>
        <pc:spChg chg="mod">
          <ac:chgData name="Eva Inderwildi" userId="45d20be2-e03a-4768-913e-d91e1becc803" providerId="ADAL" clId="{4ABD01FD-2332-4F77-BBDF-92F7B7CF4202}" dt="2025-01-30T14:36:59.686" v="926" actId="20577"/>
          <ac:spMkLst>
            <pc:docMk/>
            <pc:sldMk cId="1833394710" sldId="699"/>
            <ac:spMk id="17" creationId="{2B6C8E1F-9949-9323-5D09-C12A2AC06969}"/>
          </ac:spMkLst>
        </pc:spChg>
        <pc:spChg chg="mod">
          <ac:chgData name="Eva Inderwildi" userId="45d20be2-e03a-4768-913e-d91e1becc803" providerId="ADAL" clId="{4ABD01FD-2332-4F77-BBDF-92F7B7CF4202}" dt="2025-02-03T14:20:04.600" v="8689" actId="20577"/>
          <ac:spMkLst>
            <pc:docMk/>
            <pc:sldMk cId="1833394710" sldId="699"/>
            <ac:spMk id="20" creationId="{31A62121-3A98-EEAC-E135-844F62BC544E}"/>
          </ac:spMkLst>
        </pc:spChg>
      </pc:sldChg>
      <pc:sldChg chg="modSp mod modNotesTx">
        <pc:chgData name="Eva Inderwildi" userId="45d20be2-e03a-4768-913e-d91e1becc803" providerId="ADAL" clId="{4ABD01FD-2332-4F77-BBDF-92F7B7CF4202}" dt="2025-02-03T14:13:37.906" v="8654" actId="20577"/>
        <pc:sldMkLst>
          <pc:docMk/>
          <pc:sldMk cId="65965213" sldId="700"/>
        </pc:sldMkLst>
        <pc:spChg chg="mod">
          <ac:chgData name="Eva Inderwildi" userId="45d20be2-e03a-4768-913e-d91e1becc803" providerId="ADAL" clId="{4ABD01FD-2332-4F77-BBDF-92F7B7CF4202}" dt="2025-01-30T14:25:38.299" v="566" actId="790"/>
          <ac:spMkLst>
            <pc:docMk/>
            <pc:sldMk cId="65965213" sldId="700"/>
            <ac:spMk id="2" creationId="{99A71A66-373B-A67E-70BE-13C109495FB8}"/>
          </ac:spMkLst>
        </pc:spChg>
        <pc:spChg chg="mod">
          <ac:chgData name="Eva Inderwildi" userId="45d20be2-e03a-4768-913e-d91e1becc803" providerId="ADAL" clId="{4ABD01FD-2332-4F77-BBDF-92F7B7CF4202}" dt="2025-01-30T14:25:38.299" v="566" actId="790"/>
          <ac:spMkLst>
            <pc:docMk/>
            <pc:sldMk cId="65965213" sldId="700"/>
            <ac:spMk id="5" creationId="{FB004C02-CE56-D526-C4F0-A13319FF0BA6}"/>
          </ac:spMkLst>
        </pc:spChg>
        <pc:spChg chg="mod">
          <ac:chgData name="Eva Inderwildi" userId="45d20be2-e03a-4768-913e-d91e1becc803" providerId="ADAL" clId="{4ABD01FD-2332-4F77-BBDF-92F7B7CF4202}" dt="2025-01-30T14:25:38.299" v="566" actId="790"/>
          <ac:spMkLst>
            <pc:docMk/>
            <pc:sldMk cId="65965213" sldId="700"/>
            <ac:spMk id="8" creationId="{740F538E-988A-E3C3-EA77-AFB4BCD406CF}"/>
          </ac:spMkLst>
        </pc:spChg>
        <pc:spChg chg="mod">
          <ac:chgData name="Eva Inderwildi" userId="45d20be2-e03a-4768-913e-d91e1becc803" providerId="ADAL" clId="{4ABD01FD-2332-4F77-BBDF-92F7B7CF4202}" dt="2025-01-30T14:25:38.299" v="566" actId="790"/>
          <ac:spMkLst>
            <pc:docMk/>
            <pc:sldMk cId="65965213" sldId="700"/>
            <ac:spMk id="11" creationId="{02123AB0-D5F4-C52B-8632-6D2319050DE9}"/>
          </ac:spMkLst>
        </pc:spChg>
      </pc:sldChg>
      <pc:sldChg chg="modSp mod modNotesTx">
        <pc:chgData name="Eva Inderwildi" userId="45d20be2-e03a-4768-913e-d91e1becc803" providerId="ADAL" clId="{4ABD01FD-2332-4F77-BBDF-92F7B7CF4202}" dt="2025-02-03T14:15:55.260" v="8662" actId="947"/>
        <pc:sldMkLst>
          <pc:docMk/>
          <pc:sldMk cId="917901008" sldId="701"/>
        </pc:sldMkLst>
        <pc:spChg chg="mod">
          <ac:chgData name="Eva Inderwildi" userId="45d20be2-e03a-4768-913e-d91e1becc803" providerId="ADAL" clId="{4ABD01FD-2332-4F77-BBDF-92F7B7CF4202}" dt="2025-01-30T14:25:38.299" v="566" actId="790"/>
          <ac:spMkLst>
            <pc:docMk/>
            <pc:sldMk cId="917901008" sldId="701"/>
            <ac:spMk id="2" creationId="{99A71A66-373B-A67E-70BE-13C109495FB8}"/>
          </ac:spMkLst>
        </pc:spChg>
        <pc:spChg chg="mod">
          <ac:chgData name="Eva Inderwildi" userId="45d20be2-e03a-4768-913e-d91e1becc803" providerId="ADAL" clId="{4ABD01FD-2332-4F77-BBDF-92F7B7CF4202}" dt="2025-01-30T14:25:38.299" v="566" actId="790"/>
          <ac:spMkLst>
            <pc:docMk/>
            <pc:sldMk cId="917901008" sldId="701"/>
            <ac:spMk id="5" creationId="{FB004C02-CE56-D526-C4F0-A13319FF0BA6}"/>
          </ac:spMkLst>
        </pc:spChg>
        <pc:spChg chg="mod">
          <ac:chgData name="Eva Inderwildi" userId="45d20be2-e03a-4768-913e-d91e1becc803" providerId="ADAL" clId="{4ABD01FD-2332-4F77-BBDF-92F7B7CF4202}" dt="2025-01-30T14:25:38.299" v="566" actId="790"/>
          <ac:spMkLst>
            <pc:docMk/>
            <pc:sldMk cId="917901008" sldId="701"/>
            <ac:spMk id="8" creationId="{740F538E-988A-E3C3-EA77-AFB4BCD406CF}"/>
          </ac:spMkLst>
        </pc:spChg>
        <pc:spChg chg="mod">
          <ac:chgData name="Eva Inderwildi" userId="45d20be2-e03a-4768-913e-d91e1becc803" providerId="ADAL" clId="{4ABD01FD-2332-4F77-BBDF-92F7B7CF4202}" dt="2025-01-30T14:25:38.299" v="566" actId="790"/>
          <ac:spMkLst>
            <pc:docMk/>
            <pc:sldMk cId="917901008" sldId="701"/>
            <ac:spMk id="14" creationId="{A0A367DD-74DC-1FEE-E342-798ADCA09A7B}"/>
          </ac:spMkLst>
        </pc:spChg>
        <pc:spChg chg="mod">
          <ac:chgData name="Eva Inderwildi" userId="45d20be2-e03a-4768-913e-d91e1becc803" providerId="ADAL" clId="{4ABD01FD-2332-4F77-BBDF-92F7B7CF4202}" dt="2025-01-30T14:25:38.299" v="566" actId="790"/>
          <ac:spMkLst>
            <pc:docMk/>
            <pc:sldMk cId="917901008" sldId="701"/>
            <ac:spMk id="15" creationId="{FF846A97-7639-1FBA-6D87-476CCBAE5722}"/>
          </ac:spMkLst>
        </pc:spChg>
      </pc:sldChg>
      <pc:sldChg chg="modSp mod">
        <pc:chgData name="Eva Inderwildi" userId="45d20be2-e03a-4768-913e-d91e1becc803" providerId="ADAL" clId="{4ABD01FD-2332-4F77-BBDF-92F7B7CF4202}" dt="2025-01-30T14:25:38.299" v="566" actId="790"/>
        <pc:sldMkLst>
          <pc:docMk/>
          <pc:sldMk cId="2405746434" sldId="702"/>
        </pc:sldMkLst>
        <pc:spChg chg="mod">
          <ac:chgData name="Eva Inderwildi" userId="45d20be2-e03a-4768-913e-d91e1becc803" providerId="ADAL" clId="{4ABD01FD-2332-4F77-BBDF-92F7B7CF4202}" dt="2025-01-30T14:25:38.299" v="566" actId="790"/>
          <ac:spMkLst>
            <pc:docMk/>
            <pc:sldMk cId="2405746434" sldId="702"/>
            <ac:spMk id="2" creationId="{99A71A66-373B-A67E-70BE-13C109495FB8}"/>
          </ac:spMkLst>
        </pc:spChg>
        <pc:spChg chg="mod">
          <ac:chgData name="Eva Inderwildi" userId="45d20be2-e03a-4768-913e-d91e1becc803" providerId="ADAL" clId="{4ABD01FD-2332-4F77-BBDF-92F7B7CF4202}" dt="2025-01-30T14:25:38.299" v="566" actId="790"/>
          <ac:spMkLst>
            <pc:docMk/>
            <pc:sldMk cId="2405746434" sldId="702"/>
            <ac:spMk id="5" creationId="{FB004C02-CE56-D526-C4F0-A13319FF0BA6}"/>
          </ac:spMkLst>
        </pc:spChg>
        <pc:spChg chg="mod">
          <ac:chgData name="Eva Inderwildi" userId="45d20be2-e03a-4768-913e-d91e1becc803" providerId="ADAL" clId="{4ABD01FD-2332-4F77-BBDF-92F7B7CF4202}" dt="2025-01-30T14:25:38.299" v="566" actId="790"/>
          <ac:spMkLst>
            <pc:docMk/>
            <pc:sldMk cId="2405746434" sldId="702"/>
            <ac:spMk id="8" creationId="{740F538E-988A-E3C3-EA77-AFB4BCD406CF}"/>
          </ac:spMkLst>
        </pc:spChg>
        <pc:spChg chg="mod">
          <ac:chgData name="Eva Inderwildi" userId="45d20be2-e03a-4768-913e-d91e1becc803" providerId="ADAL" clId="{4ABD01FD-2332-4F77-BBDF-92F7B7CF4202}" dt="2025-01-30T14:25:38.299" v="566" actId="790"/>
          <ac:spMkLst>
            <pc:docMk/>
            <pc:sldMk cId="2405746434" sldId="702"/>
            <ac:spMk id="11" creationId="{64D6F45D-09A7-3B4C-79B5-BDC4E2E2DD43}"/>
          </ac:spMkLst>
        </pc:spChg>
        <pc:spChg chg="mod">
          <ac:chgData name="Eva Inderwildi" userId="45d20be2-e03a-4768-913e-d91e1becc803" providerId="ADAL" clId="{4ABD01FD-2332-4F77-BBDF-92F7B7CF4202}" dt="2025-01-30T14:25:38.299" v="566" actId="790"/>
          <ac:spMkLst>
            <pc:docMk/>
            <pc:sldMk cId="2405746434" sldId="702"/>
            <ac:spMk id="14" creationId="{A0A367DD-74DC-1FEE-E342-798ADCA09A7B}"/>
          </ac:spMkLst>
        </pc:spChg>
      </pc:sldChg>
      <pc:sldChg chg="modSp mod modNotesTx">
        <pc:chgData name="Eva Inderwildi" userId="45d20be2-e03a-4768-913e-d91e1becc803" providerId="ADAL" clId="{4ABD01FD-2332-4F77-BBDF-92F7B7CF4202}" dt="2025-02-03T14:19:01.424" v="8675" actId="20577"/>
        <pc:sldMkLst>
          <pc:docMk/>
          <pc:sldMk cId="2031416057" sldId="704"/>
        </pc:sldMkLst>
        <pc:spChg chg="mod ord">
          <ac:chgData name="Eva Inderwildi" userId="45d20be2-e03a-4768-913e-d91e1becc803" providerId="ADAL" clId="{4ABD01FD-2332-4F77-BBDF-92F7B7CF4202}" dt="2025-01-30T14:25:38.299" v="566" actId="790"/>
          <ac:spMkLst>
            <pc:docMk/>
            <pc:sldMk cId="2031416057" sldId="704"/>
            <ac:spMk id="2" creationId="{99A71A66-373B-A67E-70BE-13C109495FB8}"/>
          </ac:spMkLst>
        </pc:spChg>
        <pc:spChg chg="mod">
          <ac:chgData name="Eva Inderwildi" userId="45d20be2-e03a-4768-913e-d91e1becc803" providerId="ADAL" clId="{4ABD01FD-2332-4F77-BBDF-92F7B7CF4202}" dt="2025-01-30T14:25:38.299" v="566" actId="790"/>
          <ac:spMkLst>
            <pc:docMk/>
            <pc:sldMk cId="2031416057" sldId="704"/>
            <ac:spMk id="5" creationId="{FB004C02-CE56-D526-C4F0-A13319FF0BA6}"/>
          </ac:spMkLst>
        </pc:spChg>
        <pc:spChg chg="mod">
          <ac:chgData name="Eva Inderwildi" userId="45d20be2-e03a-4768-913e-d91e1becc803" providerId="ADAL" clId="{4ABD01FD-2332-4F77-BBDF-92F7B7CF4202}" dt="2025-01-30T14:25:38.299" v="566" actId="790"/>
          <ac:spMkLst>
            <pc:docMk/>
            <pc:sldMk cId="2031416057" sldId="704"/>
            <ac:spMk id="8" creationId="{740F538E-988A-E3C3-EA77-AFB4BCD406CF}"/>
          </ac:spMkLst>
        </pc:spChg>
        <pc:spChg chg="mod">
          <ac:chgData name="Eva Inderwildi" userId="45d20be2-e03a-4768-913e-d91e1becc803" providerId="ADAL" clId="{4ABD01FD-2332-4F77-BBDF-92F7B7CF4202}" dt="2025-01-30T14:25:38.299" v="566" actId="790"/>
          <ac:spMkLst>
            <pc:docMk/>
            <pc:sldMk cId="2031416057" sldId="704"/>
            <ac:spMk id="17" creationId="{2B6C8E1F-9949-9323-5D09-C12A2AC06969}"/>
          </ac:spMkLst>
        </pc:spChg>
      </pc:sldChg>
      <pc:sldChg chg="modSp mod modNotesTx">
        <pc:chgData name="Eva Inderwildi" userId="45d20be2-e03a-4768-913e-d91e1becc803" providerId="ADAL" clId="{4ABD01FD-2332-4F77-BBDF-92F7B7CF4202}" dt="2025-02-03T14:23:18.864" v="8701" actId="20577"/>
        <pc:sldMkLst>
          <pc:docMk/>
          <pc:sldMk cId="2504159555" sldId="705"/>
        </pc:sldMkLst>
        <pc:spChg chg="mod">
          <ac:chgData name="Eva Inderwildi" userId="45d20be2-e03a-4768-913e-d91e1becc803" providerId="ADAL" clId="{4ABD01FD-2332-4F77-BBDF-92F7B7CF4202}" dt="2025-01-30T14:25:38.299" v="566" actId="790"/>
          <ac:spMkLst>
            <pc:docMk/>
            <pc:sldMk cId="2504159555" sldId="705"/>
            <ac:spMk id="2" creationId="{99A71A66-373B-A67E-70BE-13C109495FB8}"/>
          </ac:spMkLst>
        </pc:spChg>
        <pc:spChg chg="mod">
          <ac:chgData name="Eva Inderwildi" userId="45d20be2-e03a-4768-913e-d91e1becc803" providerId="ADAL" clId="{4ABD01FD-2332-4F77-BBDF-92F7B7CF4202}" dt="2025-01-30T14:25:38.299" v="566" actId="790"/>
          <ac:spMkLst>
            <pc:docMk/>
            <pc:sldMk cId="2504159555" sldId="705"/>
            <ac:spMk id="5" creationId="{FB004C02-CE56-D526-C4F0-A13319FF0BA6}"/>
          </ac:spMkLst>
        </pc:spChg>
        <pc:spChg chg="mod">
          <ac:chgData name="Eva Inderwildi" userId="45d20be2-e03a-4768-913e-d91e1becc803" providerId="ADAL" clId="{4ABD01FD-2332-4F77-BBDF-92F7B7CF4202}" dt="2025-01-30T14:25:38.299" v="566" actId="790"/>
          <ac:spMkLst>
            <pc:docMk/>
            <pc:sldMk cId="2504159555" sldId="705"/>
            <ac:spMk id="8" creationId="{740F538E-988A-E3C3-EA77-AFB4BCD406CF}"/>
          </ac:spMkLst>
        </pc:spChg>
        <pc:spChg chg="mod">
          <ac:chgData name="Eva Inderwildi" userId="45d20be2-e03a-4768-913e-d91e1becc803" providerId="ADAL" clId="{4ABD01FD-2332-4F77-BBDF-92F7B7CF4202}" dt="2025-01-30T14:55:44.110" v="2422" actId="20577"/>
          <ac:spMkLst>
            <pc:docMk/>
            <pc:sldMk cId="2504159555" sldId="705"/>
            <ac:spMk id="17" creationId="{2B6C8E1F-9949-9323-5D09-C12A2AC06969}"/>
          </ac:spMkLst>
        </pc:spChg>
      </pc:sldChg>
      <pc:sldChg chg="modSp mod modNotesTx">
        <pc:chgData name="Eva Inderwildi" userId="45d20be2-e03a-4768-913e-d91e1becc803" providerId="ADAL" clId="{4ABD01FD-2332-4F77-BBDF-92F7B7CF4202}" dt="2025-02-03T14:18:19.033" v="8671" actId="20577"/>
        <pc:sldMkLst>
          <pc:docMk/>
          <pc:sldMk cId="545710118" sldId="706"/>
        </pc:sldMkLst>
        <pc:spChg chg="mod">
          <ac:chgData name="Eva Inderwildi" userId="45d20be2-e03a-4768-913e-d91e1becc803" providerId="ADAL" clId="{4ABD01FD-2332-4F77-BBDF-92F7B7CF4202}" dt="2025-01-30T14:25:38.299" v="566" actId="790"/>
          <ac:spMkLst>
            <pc:docMk/>
            <pc:sldMk cId="545710118" sldId="706"/>
            <ac:spMk id="2" creationId="{99A71A66-373B-A67E-70BE-13C109495FB8}"/>
          </ac:spMkLst>
        </pc:spChg>
        <pc:spChg chg="mod">
          <ac:chgData name="Eva Inderwildi" userId="45d20be2-e03a-4768-913e-d91e1becc803" providerId="ADAL" clId="{4ABD01FD-2332-4F77-BBDF-92F7B7CF4202}" dt="2025-01-30T14:25:38.299" v="566" actId="790"/>
          <ac:spMkLst>
            <pc:docMk/>
            <pc:sldMk cId="545710118" sldId="706"/>
            <ac:spMk id="5" creationId="{FB004C02-CE56-D526-C4F0-A13319FF0BA6}"/>
          </ac:spMkLst>
        </pc:spChg>
        <pc:spChg chg="mod">
          <ac:chgData name="Eva Inderwildi" userId="45d20be2-e03a-4768-913e-d91e1becc803" providerId="ADAL" clId="{4ABD01FD-2332-4F77-BBDF-92F7B7CF4202}" dt="2025-01-30T14:25:38.299" v="566" actId="790"/>
          <ac:spMkLst>
            <pc:docMk/>
            <pc:sldMk cId="545710118" sldId="706"/>
            <ac:spMk id="8" creationId="{740F538E-988A-E3C3-EA77-AFB4BCD406CF}"/>
          </ac:spMkLst>
        </pc:spChg>
        <pc:spChg chg="mod">
          <ac:chgData name="Eva Inderwildi" userId="45d20be2-e03a-4768-913e-d91e1becc803" providerId="ADAL" clId="{4ABD01FD-2332-4F77-BBDF-92F7B7CF4202}" dt="2025-01-30T14:25:38.299" v="566" actId="790"/>
          <ac:spMkLst>
            <pc:docMk/>
            <pc:sldMk cId="545710118" sldId="706"/>
            <ac:spMk id="17" creationId="{2B6C8E1F-9949-9323-5D09-C12A2AC06969}"/>
          </ac:spMkLst>
        </pc:spChg>
      </pc:sldChg>
      <pc:sldChg chg="modSp mod modNotesTx">
        <pc:chgData name="Eva Inderwildi" userId="45d20be2-e03a-4768-913e-d91e1becc803" providerId="ADAL" clId="{4ABD01FD-2332-4F77-BBDF-92F7B7CF4202}" dt="2025-01-30T14:27:25.439" v="637" actId="20577"/>
        <pc:sldMkLst>
          <pc:docMk/>
          <pc:sldMk cId="4219803721" sldId="709"/>
        </pc:sldMkLst>
        <pc:spChg chg="mod ord">
          <ac:chgData name="Eva Inderwildi" userId="45d20be2-e03a-4768-913e-d91e1becc803" providerId="ADAL" clId="{4ABD01FD-2332-4F77-BBDF-92F7B7CF4202}" dt="2025-01-30T14:25:46.593" v="567" actId="166"/>
          <ac:spMkLst>
            <pc:docMk/>
            <pc:sldMk cId="4219803721" sldId="709"/>
            <ac:spMk id="2" creationId="{99A71A66-373B-A67E-70BE-13C109495FB8}"/>
          </ac:spMkLst>
        </pc:spChg>
        <pc:spChg chg="mod">
          <ac:chgData name="Eva Inderwildi" userId="45d20be2-e03a-4768-913e-d91e1becc803" providerId="ADAL" clId="{4ABD01FD-2332-4F77-BBDF-92F7B7CF4202}" dt="2025-01-30T14:25:38.299" v="566" actId="790"/>
          <ac:spMkLst>
            <pc:docMk/>
            <pc:sldMk cId="4219803721" sldId="709"/>
            <ac:spMk id="5" creationId="{FB004C02-CE56-D526-C4F0-A13319FF0BA6}"/>
          </ac:spMkLst>
        </pc:spChg>
        <pc:spChg chg="mod">
          <ac:chgData name="Eva Inderwildi" userId="45d20be2-e03a-4768-913e-d91e1becc803" providerId="ADAL" clId="{4ABD01FD-2332-4F77-BBDF-92F7B7CF4202}" dt="2025-01-30T14:27:10.459" v="615" actId="20577"/>
          <ac:spMkLst>
            <pc:docMk/>
            <pc:sldMk cId="4219803721" sldId="709"/>
            <ac:spMk id="6" creationId="{67BDC890-E1C9-C290-D33D-2748B3AA70B0}"/>
          </ac:spMkLst>
        </pc:spChg>
        <pc:spChg chg="mod">
          <ac:chgData name="Eva Inderwildi" userId="45d20be2-e03a-4768-913e-d91e1becc803" providerId="ADAL" clId="{4ABD01FD-2332-4F77-BBDF-92F7B7CF4202}" dt="2025-01-30T14:25:38.299" v="566" actId="790"/>
          <ac:spMkLst>
            <pc:docMk/>
            <pc:sldMk cId="4219803721" sldId="709"/>
            <ac:spMk id="8" creationId="{740F538E-988A-E3C3-EA77-AFB4BCD406CF}"/>
          </ac:spMkLst>
        </pc:spChg>
      </pc:sldChg>
      <pc:sldChg chg="modSp mod modNotesTx">
        <pc:chgData name="Eva Inderwildi" userId="45d20be2-e03a-4768-913e-d91e1becc803" providerId="ADAL" clId="{4ABD01FD-2332-4F77-BBDF-92F7B7CF4202}" dt="2025-02-03T14:32:12.680" v="8748" actId="313"/>
        <pc:sldMkLst>
          <pc:docMk/>
          <pc:sldMk cId="1377786054" sldId="710"/>
        </pc:sldMkLst>
        <pc:spChg chg="mod">
          <ac:chgData name="Eva Inderwildi" userId="45d20be2-e03a-4768-913e-d91e1becc803" providerId="ADAL" clId="{4ABD01FD-2332-4F77-BBDF-92F7B7CF4202}" dt="2025-01-30T14:25:38.299" v="566" actId="790"/>
          <ac:spMkLst>
            <pc:docMk/>
            <pc:sldMk cId="1377786054" sldId="710"/>
            <ac:spMk id="2" creationId="{99A71A66-373B-A67E-70BE-13C109495FB8}"/>
          </ac:spMkLst>
        </pc:spChg>
        <pc:spChg chg="mod">
          <ac:chgData name="Eva Inderwildi" userId="45d20be2-e03a-4768-913e-d91e1becc803" providerId="ADAL" clId="{4ABD01FD-2332-4F77-BBDF-92F7B7CF4202}" dt="2025-01-30T14:25:38.299" v="566" actId="790"/>
          <ac:spMkLst>
            <pc:docMk/>
            <pc:sldMk cId="1377786054" sldId="710"/>
            <ac:spMk id="5" creationId="{FB004C02-CE56-D526-C4F0-A13319FF0BA6}"/>
          </ac:spMkLst>
        </pc:spChg>
        <pc:spChg chg="mod">
          <ac:chgData name="Eva Inderwildi" userId="45d20be2-e03a-4768-913e-d91e1becc803" providerId="ADAL" clId="{4ABD01FD-2332-4F77-BBDF-92F7B7CF4202}" dt="2025-01-30T14:25:38.299" v="566" actId="790"/>
          <ac:spMkLst>
            <pc:docMk/>
            <pc:sldMk cId="1377786054" sldId="710"/>
            <ac:spMk id="7" creationId="{9ABFF3E1-EC18-AA6B-3185-45FD91311495}"/>
          </ac:spMkLst>
        </pc:spChg>
        <pc:spChg chg="mod">
          <ac:chgData name="Eva Inderwildi" userId="45d20be2-e03a-4768-913e-d91e1becc803" providerId="ADAL" clId="{4ABD01FD-2332-4F77-BBDF-92F7B7CF4202}" dt="2025-01-30T14:25:38.299" v="566" actId="790"/>
          <ac:spMkLst>
            <pc:docMk/>
            <pc:sldMk cId="1377786054" sldId="710"/>
            <ac:spMk id="8" creationId="{740F538E-988A-E3C3-EA77-AFB4BCD406CF}"/>
          </ac:spMkLst>
        </pc:spChg>
        <pc:spChg chg="mod">
          <ac:chgData name="Eva Inderwildi" userId="45d20be2-e03a-4768-913e-d91e1becc803" providerId="ADAL" clId="{4ABD01FD-2332-4F77-BBDF-92F7B7CF4202}" dt="2025-01-30T14:25:38.299" v="566" actId="790"/>
          <ac:spMkLst>
            <pc:docMk/>
            <pc:sldMk cId="1377786054" sldId="710"/>
            <ac:spMk id="19" creationId="{F22F49B2-FF55-F980-15A3-9C9E53F5BE51}"/>
          </ac:spMkLst>
        </pc:spChg>
        <pc:spChg chg="mod">
          <ac:chgData name="Eva Inderwildi" userId="45d20be2-e03a-4768-913e-d91e1becc803" providerId="ADAL" clId="{4ABD01FD-2332-4F77-BBDF-92F7B7CF4202}" dt="2025-01-30T14:25:38.299" v="566" actId="790"/>
          <ac:spMkLst>
            <pc:docMk/>
            <pc:sldMk cId="1377786054" sldId="710"/>
            <ac:spMk id="22" creationId="{1CBC218F-D028-168C-1084-00EDBC441484}"/>
          </ac:spMkLst>
        </pc:spChg>
        <pc:spChg chg="mod">
          <ac:chgData name="Eva Inderwildi" userId="45d20be2-e03a-4768-913e-d91e1becc803" providerId="ADAL" clId="{4ABD01FD-2332-4F77-BBDF-92F7B7CF4202}" dt="2025-01-30T14:25:38.299" v="566" actId="790"/>
          <ac:spMkLst>
            <pc:docMk/>
            <pc:sldMk cId="1377786054" sldId="710"/>
            <ac:spMk id="23" creationId="{6E56491B-5B7F-A33E-7FF8-C53F300C3623}"/>
          </ac:spMkLst>
        </pc:spChg>
        <pc:spChg chg="mod">
          <ac:chgData name="Eva Inderwildi" userId="45d20be2-e03a-4768-913e-d91e1becc803" providerId="ADAL" clId="{4ABD01FD-2332-4F77-BBDF-92F7B7CF4202}" dt="2025-01-30T14:25:38.299" v="566" actId="790"/>
          <ac:spMkLst>
            <pc:docMk/>
            <pc:sldMk cId="1377786054" sldId="710"/>
            <ac:spMk id="24" creationId="{FCCEF6C6-809F-EB2A-A12E-27B6F834C10D}"/>
          </ac:spMkLst>
        </pc:spChg>
      </pc:sldChg>
      <pc:sldChg chg="modSp mod modNotesTx">
        <pc:chgData name="Eva Inderwildi" userId="45d20be2-e03a-4768-913e-d91e1becc803" providerId="ADAL" clId="{4ABD01FD-2332-4F77-BBDF-92F7B7CF4202}" dt="2025-02-03T14:28:44.597" v="8703" actId="20577"/>
        <pc:sldMkLst>
          <pc:docMk/>
          <pc:sldMk cId="217055514" sldId="711"/>
        </pc:sldMkLst>
        <pc:spChg chg="mod">
          <ac:chgData name="Eva Inderwildi" userId="45d20be2-e03a-4768-913e-d91e1becc803" providerId="ADAL" clId="{4ABD01FD-2332-4F77-BBDF-92F7B7CF4202}" dt="2025-01-30T14:25:38.299" v="566" actId="790"/>
          <ac:spMkLst>
            <pc:docMk/>
            <pc:sldMk cId="217055514" sldId="711"/>
            <ac:spMk id="2" creationId="{99A71A66-373B-A67E-70BE-13C109495FB8}"/>
          </ac:spMkLst>
        </pc:spChg>
        <pc:spChg chg="mod">
          <ac:chgData name="Eva Inderwildi" userId="45d20be2-e03a-4768-913e-d91e1becc803" providerId="ADAL" clId="{4ABD01FD-2332-4F77-BBDF-92F7B7CF4202}" dt="2025-01-30T14:25:38.299" v="566" actId="790"/>
          <ac:spMkLst>
            <pc:docMk/>
            <pc:sldMk cId="217055514" sldId="711"/>
            <ac:spMk id="5" creationId="{FB004C02-CE56-D526-C4F0-A13319FF0BA6}"/>
          </ac:spMkLst>
        </pc:spChg>
        <pc:spChg chg="mod">
          <ac:chgData name="Eva Inderwildi" userId="45d20be2-e03a-4768-913e-d91e1becc803" providerId="ADAL" clId="{4ABD01FD-2332-4F77-BBDF-92F7B7CF4202}" dt="2025-01-30T15:11:31.024" v="3303" actId="20577"/>
          <ac:spMkLst>
            <pc:docMk/>
            <pc:sldMk cId="217055514" sldId="711"/>
            <ac:spMk id="6" creationId="{124E6424-82B3-8035-DC00-FE7AF6633A59}"/>
          </ac:spMkLst>
        </pc:spChg>
        <pc:spChg chg="mod">
          <ac:chgData name="Eva Inderwildi" userId="45d20be2-e03a-4768-913e-d91e1becc803" providerId="ADAL" clId="{4ABD01FD-2332-4F77-BBDF-92F7B7CF4202}" dt="2025-01-30T14:25:38.299" v="566" actId="790"/>
          <ac:spMkLst>
            <pc:docMk/>
            <pc:sldMk cId="217055514" sldId="711"/>
            <ac:spMk id="8" creationId="{740F538E-988A-E3C3-EA77-AFB4BCD406CF}"/>
          </ac:spMkLst>
        </pc:spChg>
        <pc:spChg chg="mod">
          <ac:chgData name="Eva Inderwildi" userId="45d20be2-e03a-4768-913e-d91e1becc803" providerId="ADAL" clId="{4ABD01FD-2332-4F77-BBDF-92F7B7CF4202}" dt="2025-01-30T15:02:13.815" v="2896" actId="20577"/>
          <ac:spMkLst>
            <pc:docMk/>
            <pc:sldMk cId="217055514" sldId="711"/>
            <ac:spMk id="17" creationId="{2B6C8E1F-9949-9323-5D09-C12A2AC06969}"/>
          </ac:spMkLst>
        </pc:spChg>
      </pc:sldChg>
      <pc:sldChg chg="modSp mod modNotesTx">
        <pc:chgData name="Eva Inderwildi" userId="45d20be2-e03a-4768-913e-d91e1becc803" providerId="ADAL" clId="{4ABD01FD-2332-4F77-BBDF-92F7B7CF4202}" dt="2025-02-03T14:30:40.026" v="8730" actId="20577"/>
        <pc:sldMkLst>
          <pc:docMk/>
          <pc:sldMk cId="1165472305" sldId="712"/>
        </pc:sldMkLst>
        <pc:spChg chg="mod">
          <ac:chgData name="Eva Inderwildi" userId="45d20be2-e03a-4768-913e-d91e1becc803" providerId="ADAL" clId="{4ABD01FD-2332-4F77-BBDF-92F7B7CF4202}" dt="2025-01-30T14:25:38.299" v="566" actId="790"/>
          <ac:spMkLst>
            <pc:docMk/>
            <pc:sldMk cId="1165472305" sldId="712"/>
            <ac:spMk id="2" creationId="{99A71A66-373B-A67E-70BE-13C109495FB8}"/>
          </ac:spMkLst>
        </pc:spChg>
        <pc:spChg chg="mod">
          <ac:chgData name="Eva Inderwildi" userId="45d20be2-e03a-4768-913e-d91e1becc803" providerId="ADAL" clId="{4ABD01FD-2332-4F77-BBDF-92F7B7CF4202}" dt="2025-01-30T14:25:38.299" v="566" actId="790"/>
          <ac:spMkLst>
            <pc:docMk/>
            <pc:sldMk cId="1165472305" sldId="712"/>
            <ac:spMk id="5" creationId="{FB004C02-CE56-D526-C4F0-A13319FF0BA6}"/>
          </ac:spMkLst>
        </pc:spChg>
        <pc:spChg chg="mod">
          <ac:chgData name="Eva Inderwildi" userId="45d20be2-e03a-4768-913e-d91e1becc803" providerId="ADAL" clId="{4ABD01FD-2332-4F77-BBDF-92F7B7CF4202}" dt="2025-01-30T14:25:38.299" v="566" actId="790"/>
          <ac:spMkLst>
            <pc:docMk/>
            <pc:sldMk cId="1165472305" sldId="712"/>
            <ac:spMk id="7" creationId="{9ABFF3E1-EC18-AA6B-3185-45FD91311495}"/>
          </ac:spMkLst>
        </pc:spChg>
        <pc:spChg chg="mod">
          <ac:chgData name="Eva Inderwildi" userId="45d20be2-e03a-4768-913e-d91e1becc803" providerId="ADAL" clId="{4ABD01FD-2332-4F77-BBDF-92F7B7CF4202}" dt="2025-01-30T14:25:38.299" v="566" actId="790"/>
          <ac:spMkLst>
            <pc:docMk/>
            <pc:sldMk cId="1165472305" sldId="712"/>
            <ac:spMk id="8" creationId="{740F538E-988A-E3C3-EA77-AFB4BCD406CF}"/>
          </ac:spMkLst>
        </pc:spChg>
        <pc:spChg chg="mod">
          <ac:chgData name="Eva Inderwildi" userId="45d20be2-e03a-4768-913e-d91e1becc803" providerId="ADAL" clId="{4ABD01FD-2332-4F77-BBDF-92F7B7CF4202}" dt="2025-01-30T14:25:38.299" v="566" actId="790"/>
          <ac:spMkLst>
            <pc:docMk/>
            <pc:sldMk cId="1165472305" sldId="712"/>
            <ac:spMk id="13" creationId="{8FA85B04-99B0-D538-BC96-5566C2B4073D}"/>
          </ac:spMkLst>
        </pc:spChg>
      </pc:sldChg>
      <pc:sldChg chg="addSp delSp modSp mod modNotesTx">
        <pc:chgData name="Eva Inderwildi" userId="45d20be2-e03a-4768-913e-d91e1becc803" providerId="ADAL" clId="{4ABD01FD-2332-4F77-BBDF-92F7B7CF4202}" dt="2025-02-03T14:35:02.971" v="8804" actId="20577"/>
        <pc:sldMkLst>
          <pc:docMk/>
          <pc:sldMk cId="2697307175" sldId="713"/>
        </pc:sldMkLst>
        <pc:spChg chg="mod">
          <ac:chgData name="Eva Inderwildi" userId="45d20be2-e03a-4768-913e-d91e1becc803" providerId="ADAL" clId="{4ABD01FD-2332-4F77-BBDF-92F7B7CF4202}" dt="2025-02-03T13:03:47.705" v="7191" actId="21"/>
          <ac:spMkLst>
            <pc:docMk/>
            <pc:sldMk cId="2697307175" sldId="713"/>
            <ac:spMk id="2" creationId="{99A71A66-373B-A67E-70BE-13C109495FB8}"/>
          </ac:spMkLst>
        </pc:spChg>
        <pc:spChg chg="add del">
          <ac:chgData name="Eva Inderwildi" userId="45d20be2-e03a-4768-913e-d91e1becc803" providerId="ADAL" clId="{4ABD01FD-2332-4F77-BBDF-92F7B7CF4202}" dt="2025-02-03T12:58:44.360" v="6887" actId="11529"/>
          <ac:spMkLst>
            <pc:docMk/>
            <pc:sldMk cId="2697307175" sldId="713"/>
            <ac:spMk id="3" creationId="{2EC7C3DA-E0D2-A6B5-19CA-8EC6846FB1A8}"/>
          </ac:spMkLst>
        </pc:spChg>
        <pc:spChg chg="add mod">
          <ac:chgData name="Eva Inderwildi" userId="45d20be2-e03a-4768-913e-d91e1becc803" providerId="ADAL" clId="{4ABD01FD-2332-4F77-BBDF-92F7B7CF4202}" dt="2025-02-03T12:59:13.753" v="6893" actId="13822"/>
          <ac:spMkLst>
            <pc:docMk/>
            <pc:sldMk cId="2697307175" sldId="713"/>
            <ac:spMk id="4" creationId="{4D353B93-805D-1FA5-5F88-9E347DE46A7C}"/>
          </ac:spMkLst>
        </pc:spChg>
        <pc:spChg chg="mod">
          <ac:chgData name="Eva Inderwildi" userId="45d20be2-e03a-4768-913e-d91e1becc803" providerId="ADAL" clId="{4ABD01FD-2332-4F77-BBDF-92F7B7CF4202}" dt="2025-01-30T14:25:38.299" v="566" actId="790"/>
          <ac:spMkLst>
            <pc:docMk/>
            <pc:sldMk cId="2697307175" sldId="713"/>
            <ac:spMk id="5" creationId="{FB004C02-CE56-D526-C4F0-A13319FF0BA6}"/>
          </ac:spMkLst>
        </pc:spChg>
        <pc:spChg chg="add mod">
          <ac:chgData name="Eva Inderwildi" userId="45d20be2-e03a-4768-913e-d91e1becc803" providerId="ADAL" clId="{4ABD01FD-2332-4F77-BBDF-92F7B7CF4202}" dt="2025-02-03T12:59:24.425" v="6935" actId="1038"/>
          <ac:spMkLst>
            <pc:docMk/>
            <pc:sldMk cId="2697307175" sldId="713"/>
            <ac:spMk id="6" creationId="{47E6FCEA-34B9-F088-0FD4-31875B1D522C}"/>
          </ac:spMkLst>
        </pc:spChg>
        <pc:spChg chg="mod">
          <ac:chgData name="Eva Inderwildi" userId="45d20be2-e03a-4768-913e-d91e1becc803" providerId="ADAL" clId="{4ABD01FD-2332-4F77-BBDF-92F7B7CF4202}" dt="2025-01-30T14:25:38.299" v="566" actId="790"/>
          <ac:spMkLst>
            <pc:docMk/>
            <pc:sldMk cId="2697307175" sldId="713"/>
            <ac:spMk id="7" creationId="{85119FC9-9A84-147F-AAD8-07D1F82985EC}"/>
          </ac:spMkLst>
        </pc:spChg>
        <pc:spChg chg="mod">
          <ac:chgData name="Eva Inderwildi" userId="45d20be2-e03a-4768-913e-d91e1becc803" providerId="ADAL" clId="{4ABD01FD-2332-4F77-BBDF-92F7B7CF4202}" dt="2025-01-30T14:25:38.299" v="566" actId="790"/>
          <ac:spMkLst>
            <pc:docMk/>
            <pc:sldMk cId="2697307175" sldId="713"/>
            <ac:spMk id="8" creationId="{740F538E-988A-E3C3-EA77-AFB4BCD406CF}"/>
          </ac:spMkLst>
        </pc:spChg>
        <pc:spChg chg="mod">
          <ac:chgData name="Eva Inderwildi" userId="45d20be2-e03a-4768-913e-d91e1becc803" providerId="ADAL" clId="{4ABD01FD-2332-4F77-BBDF-92F7B7CF4202}" dt="2025-02-03T14:32:44.396" v="8751" actId="20577"/>
          <ac:spMkLst>
            <pc:docMk/>
            <pc:sldMk cId="2697307175" sldId="713"/>
            <ac:spMk id="11" creationId="{8CD5CF7F-2814-A12C-AF7F-EE2A16C7288E}"/>
          </ac:spMkLst>
        </pc:spChg>
        <pc:spChg chg="add mod">
          <ac:chgData name="Eva Inderwildi" userId="45d20be2-e03a-4768-913e-d91e1becc803" providerId="ADAL" clId="{4ABD01FD-2332-4F77-BBDF-92F7B7CF4202}" dt="2025-02-03T12:59:43.039" v="7044" actId="1037"/>
          <ac:spMkLst>
            <pc:docMk/>
            <pc:sldMk cId="2697307175" sldId="713"/>
            <ac:spMk id="13" creationId="{001FBCF0-375A-F953-BF84-1CE3441067D6}"/>
          </ac:spMkLst>
        </pc:spChg>
        <pc:spChg chg="add mod">
          <ac:chgData name="Eva Inderwildi" userId="45d20be2-e03a-4768-913e-d91e1becc803" providerId="ADAL" clId="{4ABD01FD-2332-4F77-BBDF-92F7B7CF4202}" dt="2025-02-03T13:00:02.869" v="7119" actId="1036"/>
          <ac:spMkLst>
            <pc:docMk/>
            <pc:sldMk cId="2697307175" sldId="713"/>
            <ac:spMk id="14" creationId="{C7127344-98E8-1E7A-06F3-FAD5F45E6E2A}"/>
          </ac:spMkLst>
        </pc:spChg>
        <pc:spChg chg="add mod">
          <ac:chgData name="Eva Inderwildi" userId="45d20be2-e03a-4768-913e-d91e1becc803" providerId="ADAL" clId="{4ABD01FD-2332-4F77-BBDF-92F7B7CF4202}" dt="2025-02-03T13:08:28.825" v="7567" actId="1038"/>
          <ac:spMkLst>
            <pc:docMk/>
            <pc:sldMk cId="2697307175" sldId="713"/>
            <ac:spMk id="15" creationId="{B700161F-1EF1-397A-F714-1099813513C8}"/>
          </ac:spMkLst>
        </pc:spChg>
        <pc:spChg chg="add del mod">
          <ac:chgData name="Eva Inderwildi" userId="45d20be2-e03a-4768-913e-d91e1becc803" providerId="ADAL" clId="{4ABD01FD-2332-4F77-BBDF-92F7B7CF4202}" dt="2025-02-03T14:32:58.116" v="8752" actId="478"/>
          <ac:spMkLst>
            <pc:docMk/>
            <pc:sldMk cId="2697307175" sldId="713"/>
            <ac:spMk id="16" creationId="{33D0C9A7-C620-3799-5198-44DA9BDF088E}"/>
          </ac:spMkLst>
        </pc:spChg>
        <pc:spChg chg="add mod">
          <ac:chgData name="Eva Inderwildi" userId="45d20be2-e03a-4768-913e-d91e1becc803" providerId="ADAL" clId="{4ABD01FD-2332-4F77-BBDF-92F7B7CF4202}" dt="2025-02-03T13:05:00.996" v="7210" actId="1076"/>
          <ac:spMkLst>
            <pc:docMk/>
            <pc:sldMk cId="2697307175" sldId="713"/>
            <ac:spMk id="17" creationId="{35C0BA07-09FF-879D-B762-38B455DC95C2}"/>
          </ac:spMkLst>
        </pc:spChg>
        <pc:spChg chg="add mod">
          <ac:chgData name="Eva Inderwildi" userId="45d20be2-e03a-4768-913e-d91e1becc803" providerId="ADAL" clId="{4ABD01FD-2332-4F77-BBDF-92F7B7CF4202}" dt="2025-02-03T13:05:10.623" v="7264" actId="1035"/>
          <ac:spMkLst>
            <pc:docMk/>
            <pc:sldMk cId="2697307175" sldId="713"/>
            <ac:spMk id="18" creationId="{82CD906D-7D92-5880-0451-A4ACC8D52DF5}"/>
          </ac:spMkLst>
        </pc:spChg>
        <pc:spChg chg="add mod">
          <ac:chgData name="Eva Inderwildi" userId="45d20be2-e03a-4768-913e-d91e1becc803" providerId="ADAL" clId="{4ABD01FD-2332-4F77-BBDF-92F7B7CF4202}" dt="2025-02-03T13:05:20.475" v="7335" actId="1035"/>
          <ac:spMkLst>
            <pc:docMk/>
            <pc:sldMk cId="2697307175" sldId="713"/>
            <ac:spMk id="19" creationId="{CCC004E0-C411-12F4-B1FE-DF9B84C2956F}"/>
          </ac:spMkLst>
        </pc:spChg>
        <pc:spChg chg="add mod">
          <ac:chgData name="Eva Inderwildi" userId="45d20be2-e03a-4768-913e-d91e1becc803" providerId="ADAL" clId="{4ABD01FD-2332-4F77-BBDF-92F7B7CF4202}" dt="2025-02-03T13:05:33.461" v="7393" actId="1036"/>
          <ac:spMkLst>
            <pc:docMk/>
            <pc:sldMk cId="2697307175" sldId="713"/>
            <ac:spMk id="20" creationId="{A87C49C6-2911-8D0E-F580-AEB7DC59BDB0}"/>
          </ac:spMkLst>
        </pc:spChg>
        <pc:spChg chg="add mod">
          <ac:chgData name="Eva Inderwildi" userId="45d20be2-e03a-4768-913e-d91e1becc803" providerId="ADAL" clId="{4ABD01FD-2332-4F77-BBDF-92F7B7CF4202}" dt="2025-02-03T13:07:51.699" v="7548" actId="1038"/>
          <ac:spMkLst>
            <pc:docMk/>
            <pc:sldMk cId="2697307175" sldId="713"/>
            <ac:spMk id="21" creationId="{A1896344-D241-5823-A884-792EAC6F6F4C}"/>
          </ac:spMkLst>
        </pc:spChg>
        <pc:spChg chg="add mod">
          <ac:chgData name="Eva Inderwildi" userId="45d20be2-e03a-4768-913e-d91e1becc803" providerId="ADAL" clId="{4ABD01FD-2332-4F77-BBDF-92F7B7CF4202}" dt="2025-02-03T13:07:21.137" v="7530" actId="20577"/>
          <ac:spMkLst>
            <pc:docMk/>
            <pc:sldMk cId="2697307175" sldId="713"/>
            <ac:spMk id="22" creationId="{875164AE-8127-16F7-0882-CBE4B2AF9CDF}"/>
          </ac:spMkLst>
        </pc:spChg>
        <pc:spChg chg="add mod">
          <ac:chgData name="Eva Inderwildi" userId="45d20be2-e03a-4768-913e-d91e1becc803" providerId="ADAL" clId="{4ABD01FD-2332-4F77-BBDF-92F7B7CF4202}" dt="2025-02-03T13:08:59.707" v="7574" actId="1037"/>
          <ac:spMkLst>
            <pc:docMk/>
            <pc:sldMk cId="2697307175" sldId="713"/>
            <ac:spMk id="23" creationId="{E75F1A3F-B49E-109C-6A65-F74DFD8E592C}"/>
          </ac:spMkLst>
        </pc:spChg>
        <pc:picChg chg="mod">
          <ac:chgData name="Eva Inderwildi" userId="45d20be2-e03a-4768-913e-d91e1becc803" providerId="ADAL" clId="{4ABD01FD-2332-4F77-BBDF-92F7B7CF4202}" dt="2025-02-03T12:58:53.615" v="6891" actId="1076"/>
          <ac:picMkLst>
            <pc:docMk/>
            <pc:sldMk cId="2697307175" sldId="713"/>
            <ac:picMk id="12" creationId="{3F9AC145-6FB7-DC3E-5634-B14C94AA3651}"/>
          </ac:picMkLst>
        </pc:picChg>
      </pc:sldChg>
      <pc:sldChg chg="modSp mod modNotesTx">
        <pc:chgData name="Eva Inderwildi" userId="45d20be2-e03a-4768-913e-d91e1becc803" providerId="ADAL" clId="{4ABD01FD-2332-4F77-BBDF-92F7B7CF4202}" dt="2025-02-03T14:35:56.127" v="8810" actId="20577"/>
        <pc:sldMkLst>
          <pc:docMk/>
          <pc:sldMk cId="767468692" sldId="714"/>
        </pc:sldMkLst>
        <pc:spChg chg="mod">
          <ac:chgData name="Eva Inderwildi" userId="45d20be2-e03a-4768-913e-d91e1becc803" providerId="ADAL" clId="{4ABD01FD-2332-4F77-BBDF-92F7B7CF4202}" dt="2025-01-30T14:25:38.299" v="566" actId="790"/>
          <ac:spMkLst>
            <pc:docMk/>
            <pc:sldMk cId="767468692" sldId="714"/>
            <ac:spMk id="2" creationId="{99A71A66-373B-A67E-70BE-13C109495FB8}"/>
          </ac:spMkLst>
        </pc:spChg>
        <pc:spChg chg="mod">
          <ac:chgData name="Eva Inderwildi" userId="45d20be2-e03a-4768-913e-d91e1becc803" providerId="ADAL" clId="{4ABD01FD-2332-4F77-BBDF-92F7B7CF4202}" dt="2025-02-03T12:46:13.511" v="6315" actId="20577"/>
          <ac:spMkLst>
            <pc:docMk/>
            <pc:sldMk cId="767468692" sldId="714"/>
            <ac:spMk id="3" creationId="{066F507A-9974-C8C0-8717-1085B8C95580}"/>
          </ac:spMkLst>
        </pc:spChg>
        <pc:spChg chg="mod">
          <ac:chgData name="Eva Inderwildi" userId="45d20be2-e03a-4768-913e-d91e1becc803" providerId="ADAL" clId="{4ABD01FD-2332-4F77-BBDF-92F7B7CF4202}" dt="2025-01-30T14:25:38.299" v="566" actId="790"/>
          <ac:spMkLst>
            <pc:docMk/>
            <pc:sldMk cId="767468692" sldId="714"/>
            <ac:spMk id="5" creationId="{FB004C02-CE56-D526-C4F0-A13319FF0BA6}"/>
          </ac:spMkLst>
        </pc:spChg>
        <pc:spChg chg="mod">
          <ac:chgData name="Eva Inderwildi" userId="45d20be2-e03a-4768-913e-d91e1becc803" providerId="ADAL" clId="{4ABD01FD-2332-4F77-BBDF-92F7B7CF4202}" dt="2025-01-30T14:25:38.299" v="566" actId="790"/>
          <ac:spMkLst>
            <pc:docMk/>
            <pc:sldMk cId="767468692" sldId="714"/>
            <ac:spMk id="8" creationId="{740F538E-988A-E3C3-EA77-AFB4BCD406CF}"/>
          </ac:spMkLst>
        </pc:spChg>
      </pc:sldChg>
      <pc:sldChg chg="modSp mod modNotesTx">
        <pc:chgData name="Eva Inderwildi" userId="45d20be2-e03a-4768-913e-d91e1becc803" providerId="ADAL" clId="{4ABD01FD-2332-4F77-BBDF-92F7B7CF4202}" dt="2025-02-03T13:31:27.329" v="7586" actId="14826"/>
        <pc:sldMkLst>
          <pc:docMk/>
          <pc:sldMk cId="79546259" sldId="715"/>
        </pc:sldMkLst>
        <pc:spChg chg="mod">
          <ac:chgData name="Eva Inderwildi" userId="45d20be2-e03a-4768-913e-d91e1becc803" providerId="ADAL" clId="{4ABD01FD-2332-4F77-BBDF-92F7B7CF4202}" dt="2025-01-30T14:25:38.299" v="566" actId="790"/>
          <ac:spMkLst>
            <pc:docMk/>
            <pc:sldMk cId="79546259" sldId="715"/>
            <ac:spMk id="2" creationId="{99A71A66-373B-A67E-70BE-13C109495FB8}"/>
          </ac:spMkLst>
        </pc:spChg>
        <pc:spChg chg="mod">
          <ac:chgData name="Eva Inderwildi" userId="45d20be2-e03a-4768-913e-d91e1becc803" providerId="ADAL" clId="{4ABD01FD-2332-4F77-BBDF-92F7B7CF4202}" dt="2025-01-30T14:25:38.299" v="566" actId="790"/>
          <ac:spMkLst>
            <pc:docMk/>
            <pc:sldMk cId="79546259" sldId="715"/>
            <ac:spMk id="5" creationId="{FB004C02-CE56-D526-C4F0-A13319FF0BA6}"/>
          </ac:spMkLst>
        </pc:spChg>
        <pc:spChg chg="mod">
          <ac:chgData name="Eva Inderwildi" userId="45d20be2-e03a-4768-913e-d91e1becc803" providerId="ADAL" clId="{4ABD01FD-2332-4F77-BBDF-92F7B7CF4202}" dt="2025-01-30T14:25:38.299" v="566" actId="790"/>
          <ac:spMkLst>
            <pc:docMk/>
            <pc:sldMk cId="79546259" sldId="715"/>
            <ac:spMk id="8" creationId="{740F538E-988A-E3C3-EA77-AFB4BCD406CF}"/>
          </ac:spMkLst>
        </pc:spChg>
        <pc:spChg chg="mod">
          <ac:chgData name="Eva Inderwildi" userId="45d20be2-e03a-4768-913e-d91e1becc803" providerId="ADAL" clId="{4ABD01FD-2332-4F77-BBDF-92F7B7CF4202}" dt="2025-02-03T12:49:36.307" v="6582" actId="20577"/>
          <ac:spMkLst>
            <pc:docMk/>
            <pc:sldMk cId="79546259" sldId="715"/>
            <ac:spMk id="18" creationId="{2D566A33-35ED-E7CE-49D7-2527F64C78D0}"/>
          </ac:spMkLst>
        </pc:spChg>
        <pc:picChg chg="mod">
          <ac:chgData name="Eva Inderwildi" userId="45d20be2-e03a-4768-913e-d91e1becc803" providerId="ADAL" clId="{4ABD01FD-2332-4F77-BBDF-92F7B7CF4202}" dt="2025-02-03T13:17:46.031" v="7584" actId="14826"/>
          <ac:picMkLst>
            <pc:docMk/>
            <pc:sldMk cId="79546259" sldId="715"/>
            <ac:picMk id="7" creationId="{C7CE3BE8-4892-3978-675E-A5B3D6D5B086}"/>
          </ac:picMkLst>
        </pc:picChg>
        <pc:picChg chg="mod">
          <ac:chgData name="Eva Inderwildi" userId="45d20be2-e03a-4768-913e-d91e1becc803" providerId="ADAL" clId="{4ABD01FD-2332-4F77-BBDF-92F7B7CF4202}" dt="2025-02-03T13:14:19.339" v="7582" actId="14826"/>
          <ac:picMkLst>
            <pc:docMk/>
            <pc:sldMk cId="79546259" sldId="715"/>
            <ac:picMk id="9" creationId="{CC924937-2944-E837-35DB-16709617FA09}"/>
          </ac:picMkLst>
        </pc:picChg>
        <pc:picChg chg="mod">
          <ac:chgData name="Eva Inderwildi" userId="45d20be2-e03a-4768-913e-d91e1becc803" providerId="ADAL" clId="{4ABD01FD-2332-4F77-BBDF-92F7B7CF4202}" dt="2025-02-03T13:13:45.581" v="7581" actId="14826"/>
          <ac:picMkLst>
            <pc:docMk/>
            <pc:sldMk cId="79546259" sldId="715"/>
            <ac:picMk id="11" creationId="{332FAD05-2479-B819-ABAB-B979726D3B86}"/>
          </ac:picMkLst>
        </pc:picChg>
        <pc:picChg chg="mod">
          <ac:chgData name="Eva Inderwildi" userId="45d20be2-e03a-4768-913e-d91e1becc803" providerId="ADAL" clId="{4ABD01FD-2332-4F77-BBDF-92F7B7CF4202}" dt="2025-02-03T13:12:24.208" v="7579" actId="14826"/>
          <ac:picMkLst>
            <pc:docMk/>
            <pc:sldMk cId="79546259" sldId="715"/>
            <ac:picMk id="12" creationId="{28D3232B-1CEF-68A0-69F8-D9E47D85635D}"/>
          </ac:picMkLst>
        </pc:picChg>
        <pc:picChg chg="mod">
          <ac:chgData name="Eva Inderwildi" userId="45d20be2-e03a-4768-913e-d91e1becc803" providerId="ADAL" clId="{4ABD01FD-2332-4F77-BBDF-92F7B7CF4202}" dt="2025-02-03T13:31:27.329" v="7586" actId="14826"/>
          <ac:picMkLst>
            <pc:docMk/>
            <pc:sldMk cId="79546259" sldId="715"/>
            <ac:picMk id="13" creationId="{9AE95EE6-12D5-DF0E-179B-A3205E7E94FE}"/>
          </ac:picMkLst>
        </pc:picChg>
        <pc:picChg chg="mod">
          <ac:chgData name="Eva Inderwildi" userId="45d20be2-e03a-4768-913e-d91e1becc803" providerId="ADAL" clId="{4ABD01FD-2332-4F77-BBDF-92F7B7CF4202}" dt="2025-02-03T13:10:25.767" v="7577" actId="14826"/>
          <ac:picMkLst>
            <pc:docMk/>
            <pc:sldMk cId="79546259" sldId="715"/>
            <ac:picMk id="14" creationId="{CD68EC54-035A-7F0C-6B29-9A000401C210}"/>
          </ac:picMkLst>
        </pc:picChg>
        <pc:picChg chg="mod">
          <ac:chgData name="Eva Inderwildi" userId="45d20be2-e03a-4768-913e-d91e1becc803" providerId="ADAL" clId="{4ABD01FD-2332-4F77-BBDF-92F7B7CF4202}" dt="2025-02-03T13:13:06.651" v="7580" actId="14826"/>
          <ac:picMkLst>
            <pc:docMk/>
            <pc:sldMk cId="79546259" sldId="715"/>
            <ac:picMk id="15" creationId="{76C4DFD0-D45D-9C12-FEF8-0093F70BC83B}"/>
          </ac:picMkLst>
        </pc:picChg>
        <pc:picChg chg="mod">
          <ac:chgData name="Eva Inderwildi" userId="45d20be2-e03a-4768-913e-d91e1becc803" providerId="ADAL" clId="{4ABD01FD-2332-4F77-BBDF-92F7B7CF4202}" dt="2025-02-03T13:11:05.787" v="7578" actId="14826"/>
          <ac:picMkLst>
            <pc:docMk/>
            <pc:sldMk cId="79546259" sldId="715"/>
            <ac:picMk id="16" creationId="{F52A1D97-8D3B-6C01-57A4-0B092491A736}"/>
          </ac:picMkLst>
        </pc:picChg>
        <pc:picChg chg="mod">
          <ac:chgData name="Eva Inderwildi" userId="45d20be2-e03a-4768-913e-d91e1becc803" providerId="ADAL" clId="{4ABD01FD-2332-4F77-BBDF-92F7B7CF4202}" dt="2025-02-03T13:15:22.213" v="7583" actId="14826"/>
          <ac:picMkLst>
            <pc:docMk/>
            <pc:sldMk cId="79546259" sldId="715"/>
            <ac:picMk id="17" creationId="{0C47AD09-FDA3-5861-271D-0CED06CA90DF}"/>
          </ac:picMkLst>
        </pc:picChg>
        <pc:picChg chg="mod">
          <ac:chgData name="Eva Inderwildi" userId="45d20be2-e03a-4768-913e-d91e1becc803" providerId="ADAL" clId="{4ABD01FD-2332-4F77-BBDF-92F7B7CF4202}" dt="2025-02-03T13:18:21.978" v="7585" actId="14826"/>
          <ac:picMkLst>
            <pc:docMk/>
            <pc:sldMk cId="79546259" sldId="715"/>
            <ac:picMk id="19" creationId="{758171F5-5356-A0EF-BED9-4474AD5559E0}"/>
          </ac:picMkLst>
        </pc:picChg>
      </pc:sldChg>
      <pc:sldChg chg="modSp mod modNotesTx">
        <pc:chgData name="Eva Inderwildi" userId="45d20be2-e03a-4768-913e-d91e1becc803" providerId="ADAL" clId="{4ABD01FD-2332-4F77-BBDF-92F7B7CF4202}" dt="2025-02-03T14:14:47.584" v="8661" actId="20577"/>
        <pc:sldMkLst>
          <pc:docMk/>
          <pc:sldMk cId="1593124720" sldId="717"/>
        </pc:sldMkLst>
        <pc:spChg chg="mod">
          <ac:chgData name="Eva Inderwildi" userId="45d20be2-e03a-4768-913e-d91e1becc803" providerId="ADAL" clId="{4ABD01FD-2332-4F77-BBDF-92F7B7CF4202}" dt="2025-01-30T14:25:38.299" v="566" actId="790"/>
          <ac:spMkLst>
            <pc:docMk/>
            <pc:sldMk cId="1593124720" sldId="717"/>
            <ac:spMk id="2" creationId="{99A71A66-373B-A67E-70BE-13C109495FB8}"/>
          </ac:spMkLst>
        </pc:spChg>
        <pc:spChg chg="mod">
          <ac:chgData name="Eva Inderwildi" userId="45d20be2-e03a-4768-913e-d91e1becc803" providerId="ADAL" clId="{4ABD01FD-2332-4F77-BBDF-92F7B7CF4202}" dt="2025-01-30T14:25:38.299" v="566" actId="790"/>
          <ac:spMkLst>
            <pc:docMk/>
            <pc:sldMk cId="1593124720" sldId="717"/>
            <ac:spMk id="4" creationId="{8E265F15-17AA-C90B-4454-CF4F39867B35}"/>
          </ac:spMkLst>
        </pc:spChg>
        <pc:spChg chg="mod">
          <ac:chgData name="Eva Inderwildi" userId="45d20be2-e03a-4768-913e-d91e1becc803" providerId="ADAL" clId="{4ABD01FD-2332-4F77-BBDF-92F7B7CF4202}" dt="2025-01-30T14:25:38.299" v="566" actId="790"/>
          <ac:spMkLst>
            <pc:docMk/>
            <pc:sldMk cId="1593124720" sldId="717"/>
            <ac:spMk id="5" creationId="{FB004C02-CE56-D526-C4F0-A13319FF0BA6}"/>
          </ac:spMkLst>
        </pc:spChg>
        <pc:spChg chg="mod">
          <ac:chgData name="Eva Inderwildi" userId="45d20be2-e03a-4768-913e-d91e1becc803" providerId="ADAL" clId="{4ABD01FD-2332-4F77-BBDF-92F7B7CF4202}" dt="2025-01-30T14:25:38.299" v="566" actId="790"/>
          <ac:spMkLst>
            <pc:docMk/>
            <pc:sldMk cId="1593124720" sldId="717"/>
            <ac:spMk id="8" creationId="{740F538E-988A-E3C3-EA77-AFB4BCD406CF}"/>
          </ac:spMkLst>
        </pc:spChg>
        <pc:spChg chg="mod">
          <ac:chgData name="Eva Inderwildi" userId="45d20be2-e03a-4768-913e-d91e1becc803" providerId="ADAL" clId="{4ABD01FD-2332-4F77-BBDF-92F7B7CF4202}" dt="2025-01-30T14:25:38.299" v="566" actId="790"/>
          <ac:spMkLst>
            <pc:docMk/>
            <pc:sldMk cId="1593124720" sldId="717"/>
            <ac:spMk id="17" creationId="{2B6C8E1F-9949-9323-5D09-C12A2AC06969}"/>
          </ac:spMkLst>
        </pc:spChg>
      </pc:sldChg>
      <pc:sldChg chg="modSp mod">
        <pc:chgData name="Eva Inderwildi" userId="45d20be2-e03a-4768-913e-d91e1becc803" providerId="ADAL" clId="{4ABD01FD-2332-4F77-BBDF-92F7B7CF4202}" dt="2025-01-30T14:25:38.299" v="566" actId="790"/>
        <pc:sldMkLst>
          <pc:docMk/>
          <pc:sldMk cId="1268052294" sldId="718"/>
        </pc:sldMkLst>
        <pc:spChg chg="mod">
          <ac:chgData name="Eva Inderwildi" userId="45d20be2-e03a-4768-913e-d91e1becc803" providerId="ADAL" clId="{4ABD01FD-2332-4F77-BBDF-92F7B7CF4202}" dt="2025-01-30T14:25:38.299" v="566" actId="790"/>
          <ac:spMkLst>
            <pc:docMk/>
            <pc:sldMk cId="1268052294" sldId="718"/>
            <ac:spMk id="2" creationId="{99A71A66-373B-A67E-70BE-13C109495FB8}"/>
          </ac:spMkLst>
        </pc:spChg>
        <pc:spChg chg="mod">
          <ac:chgData name="Eva Inderwildi" userId="45d20be2-e03a-4768-913e-d91e1becc803" providerId="ADAL" clId="{4ABD01FD-2332-4F77-BBDF-92F7B7CF4202}" dt="2025-01-30T14:25:38.299" v="566" actId="790"/>
          <ac:spMkLst>
            <pc:docMk/>
            <pc:sldMk cId="1268052294" sldId="718"/>
            <ac:spMk id="4" creationId="{8E265F15-17AA-C90B-4454-CF4F39867B35}"/>
          </ac:spMkLst>
        </pc:spChg>
        <pc:spChg chg="mod">
          <ac:chgData name="Eva Inderwildi" userId="45d20be2-e03a-4768-913e-d91e1becc803" providerId="ADAL" clId="{4ABD01FD-2332-4F77-BBDF-92F7B7CF4202}" dt="2025-01-30T14:25:38.299" v="566" actId="790"/>
          <ac:spMkLst>
            <pc:docMk/>
            <pc:sldMk cId="1268052294" sldId="718"/>
            <ac:spMk id="5" creationId="{FB004C02-CE56-D526-C4F0-A13319FF0BA6}"/>
          </ac:spMkLst>
        </pc:spChg>
        <pc:spChg chg="mod">
          <ac:chgData name="Eva Inderwildi" userId="45d20be2-e03a-4768-913e-d91e1becc803" providerId="ADAL" clId="{4ABD01FD-2332-4F77-BBDF-92F7B7CF4202}" dt="2025-01-30T14:25:38.299" v="566" actId="790"/>
          <ac:spMkLst>
            <pc:docMk/>
            <pc:sldMk cId="1268052294" sldId="718"/>
            <ac:spMk id="8" creationId="{740F538E-988A-E3C3-EA77-AFB4BCD406CF}"/>
          </ac:spMkLst>
        </pc:spChg>
        <pc:spChg chg="mod">
          <ac:chgData name="Eva Inderwildi" userId="45d20be2-e03a-4768-913e-d91e1becc803" providerId="ADAL" clId="{4ABD01FD-2332-4F77-BBDF-92F7B7CF4202}" dt="2025-01-30T14:25:38.299" v="566" actId="790"/>
          <ac:spMkLst>
            <pc:docMk/>
            <pc:sldMk cId="1268052294" sldId="718"/>
            <ac:spMk id="17" creationId="{2B6C8E1F-9949-9323-5D09-C12A2AC06969}"/>
          </ac:spMkLst>
        </pc:spChg>
      </pc:sldChg>
      <pc:sldChg chg="modSp mod">
        <pc:chgData name="Eva Inderwildi" userId="45d20be2-e03a-4768-913e-d91e1becc803" providerId="ADAL" clId="{4ABD01FD-2332-4F77-BBDF-92F7B7CF4202}" dt="2025-01-30T14:25:38.299" v="566" actId="790"/>
        <pc:sldMkLst>
          <pc:docMk/>
          <pc:sldMk cId="1687448190" sldId="719"/>
        </pc:sldMkLst>
        <pc:spChg chg="mod">
          <ac:chgData name="Eva Inderwildi" userId="45d20be2-e03a-4768-913e-d91e1becc803" providerId="ADAL" clId="{4ABD01FD-2332-4F77-BBDF-92F7B7CF4202}" dt="2025-01-30T14:25:38.299" v="566" actId="790"/>
          <ac:spMkLst>
            <pc:docMk/>
            <pc:sldMk cId="1687448190" sldId="719"/>
            <ac:spMk id="2" creationId="{99A71A66-373B-A67E-70BE-13C109495FB8}"/>
          </ac:spMkLst>
        </pc:spChg>
        <pc:spChg chg="mod">
          <ac:chgData name="Eva Inderwildi" userId="45d20be2-e03a-4768-913e-d91e1becc803" providerId="ADAL" clId="{4ABD01FD-2332-4F77-BBDF-92F7B7CF4202}" dt="2025-01-30T14:25:38.299" v="566" actId="790"/>
          <ac:spMkLst>
            <pc:docMk/>
            <pc:sldMk cId="1687448190" sldId="719"/>
            <ac:spMk id="4" creationId="{8E265F15-17AA-C90B-4454-CF4F39867B35}"/>
          </ac:spMkLst>
        </pc:spChg>
        <pc:spChg chg="mod">
          <ac:chgData name="Eva Inderwildi" userId="45d20be2-e03a-4768-913e-d91e1becc803" providerId="ADAL" clId="{4ABD01FD-2332-4F77-BBDF-92F7B7CF4202}" dt="2025-01-30T14:25:38.299" v="566" actId="790"/>
          <ac:spMkLst>
            <pc:docMk/>
            <pc:sldMk cId="1687448190" sldId="719"/>
            <ac:spMk id="5" creationId="{FB004C02-CE56-D526-C4F0-A13319FF0BA6}"/>
          </ac:spMkLst>
        </pc:spChg>
        <pc:spChg chg="mod">
          <ac:chgData name="Eva Inderwildi" userId="45d20be2-e03a-4768-913e-d91e1becc803" providerId="ADAL" clId="{4ABD01FD-2332-4F77-BBDF-92F7B7CF4202}" dt="2025-01-30T14:25:38.299" v="566" actId="790"/>
          <ac:spMkLst>
            <pc:docMk/>
            <pc:sldMk cId="1687448190" sldId="719"/>
            <ac:spMk id="8" creationId="{740F538E-988A-E3C3-EA77-AFB4BCD406CF}"/>
          </ac:spMkLst>
        </pc:spChg>
        <pc:spChg chg="mod">
          <ac:chgData name="Eva Inderwildi" userId="45d20be2-e03a-4768-913e-d91e1becc803" providerId="ADAL" clId="{4ABD01FD-2332-4F77-BBDF-92F7B7CF4202}" dt="2025-01-30T14:25:38.299" v="566" actId="790"/>
          <ac:spMkLst>
            <pc:docMk/>
            <pc:sldMk cId="1687448190" sldId="719"/>
            <ac:spMk id="17" creationId="{2B6C8E1F-9949-9323-5D09-C12A2AC06969}"/>
          </ac:spMkLst>
        </pc:spChg>
      </pc:sldChg>
      <pc:sldChg chg="modSp mod modNotesTx">
        <pc:chgData name="Eva Inderwildi" userId="45d20be2-e03a-4768-913e-d91e1becc803" providerId="ADAL" clId="{4ABD01FD-2332-4F77-BBDF-92F7B7CF4202}" dt="2025-02-03T14:16:34.196" v="8663" actId="20577"/>
        <pc:sldMkLst>
          <pc:docMk/>
          <pc:sldMk cId="2873882686" sldId="721"/>
        </pc:sldMkLst>
        <pc:spChg chg="mod">
          <ac:chgData name="Eva Inderwildi" userId="45d20be2-e03a-4768-913e-d91e1becc803" providerId="ADAL" clId="{4ABD01FD-2332-4F77-BBDF-92F7B7CF4202}" dt="2025-01-30T14:25:38.299" v="566" actId="790"/>
          <ac:spMkLst>
            <pc:docMk/>
            <pc:sldMk cId="2873882686" sldId="721"/>
            <ac:spMk id="2" creationId="{99A71A66-373B-A67E-70BE-13C109495FB8}"/>
          </ac:spMkLst>
        </pc:spChg>
        <pc:spChg chg="mod">
          <ac:chgData name="Eva Inderwildi" userId="45d20be2-e03a-4768-913e-d91e1becc803" providerId="ADAL" clId="{4ABD01FD-2332-4F77-BBDF-92F7B7CF4202}" dt="2025-01-30T14:25:38.299" v="566" actId="790"/>
          <ac:spMkLst>
            <pc:docMk/>
            <pc:sldMk cId="2873882686" sldId="721"/>
            <ac:spMk id="5" creationId="{FB004C02-CE56-D526-C4F0-A13319FF0BA6}"/>
          </ac:spMkLst>
        </pc:spChg>
        <pc:spChg chg="mod">
          <ac:chgData name="Eva Inderwildi" userId="45d20be2-e03a-4768-913e-d91e1becc803" providerId="ADAL" clId="{4ABD01FD-2332-4F77-BBDF-92F7B7CF4202}" dt="2025-01-30T14:25:38.299" v="566" actId="790"/>
          <ac:spMkLst>
            <pc:docMk/>
            <pc:sldMk cId="2873882686" sldId="721"/>
            <ac:spMk id="6" creationId="{59B04808-3AF6-1756-A724-F82D7FF19CAA}"/>
          </ac:spMkLst>
        </pc:spChg>
        <pc:spChg chg="mod">
          <ac:chgData name="Eva Inderwildi" userId="45d20be2-e03a-4768-913e-d91e1becc803" providerId="ADAL" clId="{4ABD01FD-2332-4F77-BBDF-92F7B7CF4202}" dt="2025-01-30T14:25:38.299" v="566" actId="790"/>
          <ac:spMkLst>
            <pc:docMk/>
            <pc:sldMk cId="2873882686" sldId="721"/>
            <ac:spMk id="8" creationId="{740F538E-988A-E3C3-EA77-AFB4BCD406CF}"/>
          </ac:spMkLst>
        </pc:spChg>
        <pc:spChg chg="mod">
          <ac:chgData name="Eva Inderwildi" userId="45d20be2-e03a-4768-913e-d91e1becc803" providerId="ADAL" clId="{4ABD01FD-2332-4F77-BBDF-92F7B7CF4202}" dt="2025-01-30T14:25:38.299" v="566" actId="790"/>
          <ac:spMkLst>
            <pc:docMk/>
            <pc:sldMk cId="2873882686" sldId="721"/>
            <ac:spMk id="14" creationId="{A0A367DD-74DC-1FEE-E342-798ADCA09A7B}"/>
          </ac:spMkLst>
        </pc:spChg>
      </pc:sldChg>
      <pc:sldChg chg="modSp mod">
        <pc:chgData name="Eva Inderwildi" userId="45d20be2-e03a-4768-913e-d91e1becc803" providerId="ADAL" clId="{4ABD01FD-2332-4F77-BBDF-92F7B7CF4202}" dt="2025-01-30T14:25:38.299" v="566" actId="790"/>
        <pc:sldMkLst>
          <pc:docMk/>
          <pc:sldMk cId="2633398952" sldId="722"/>
        </pc:sldMkLst>
        <pc:spChg chg="mod">
          <ac:chgData name="Eva Inderwildi" userId="45d20be2-e03a-4768-913e-d91e1becc803" providerId="ADAL" clId="{4ABD01FD-2332-4F77-BBDF-92F7B7CF4202}" dt="2025-01-30T14:25:38.299" v="566" actId="790"/>
          <ac:spMkLst>
            <pc:docMk/>
            <pc:sldMk cId="2633398952" sldId="722"/>
            <ac:spMk id="2" creationId="{99A71A66-373B-A67E-70BE-13C109495FB8}"/>
          </ac:spMkLst>
        </pc:spChg>
        <pc:spChg chg="mod">
          <ac:chgData name="Eva Inderwildi" userId="45d20be2-e03a-4768-913e-d91e1becc803" providerId="ADAL" clId="{4ABD01FD-2332-4F77-BBDF-92F7B7CF4202}" dt="2025-01-30T14:25:38.299" v="566" actId="790"/>
          <ac:spMkLst>
            <pc:docMk/>
            <pc:sldMk cId="2633398952" sldId="722"/>
            <ac:spMk id="5" creationId="{FB004C02-CE56-D526-C4F0-A13319FF0BA6}"/>
          </ac:spMkLst>
        </pc:spChg>
        <pc:spChg chg="mod">
          <ac:chgData name="Eva Inderwildi" userId="45d20be2-e03a-4768-913e-d91e1becc803" providerId="ADAL" clId="{4ABD01FD-2332-4F77-BBDF-92F7B7CF4202}" dt="2025-01-30T14:25:38.299" v="566" actId="790"/>
          <ac:spMkLst>
            <pc:docMk/>
            <pc:sldMk cId="2633398952" sldId="722"/>
            <ac:spMk id="6" creationId="{59B04808-3AF6-1756-A724-F82D7FF19CAA}"/>
          </ac:spMkLst>
        </pc:spChg>
        <pc:spChg chg="mod">
          <ac:chgData name="Eva Inderwildi" userId="45d20be2-e03a-4768-913e-d91e1becc803" providerId="ADAL" clId="{4ABD01FD-2332-4F77-BBDF-92F7B7CF4202}" dt="2025-01-30T14:25:38.299" v="566" actId="790"/>
          <ac:spMkLst>
            <pc:docMk/>
            <pc:sldMk cId="2633398952" sldId="722"/>
            <ac:spMk id="8" creationId="{740F538E-988A-E3C3-EA77-AFB4BCD406CF}"/>
          </ac:spMkLst>
        </pc:spChg>
        <pc:spChg chg="mod">
          <ac:chgData name="Eva Inderwildi" userId="45d20be2-e03a-4768-913e-d91e1becc803" providerId="ADAL" clId="{4ABD01FD-2332-4F77-BBDF-92F7B7CF4202}" dt="2025-01-30T14:25:38.299" v="566" actId="790"/>
          <ac:spMkLst>
            <pc:docMk/>
            <pc:sldMk cId="2633398952" sldId="722"/>
            <ac:spMk id="14" creationId="{A0A367DD-74DC-1FEE-E342-798ADCA09A7B}"/>
          </ac:spMkLst>
        </pc:spChg>
      </pc:sldChg>
      <pc:sldChg chg="modSp mod modNotesTx">
        <pc:chgData name="Eva Inderwildi" userId="45d20be2-e03a-4768-913e-d91e1becc803" providerId="ADAL" clId="{4ABD01FD-2332-4F77-BBDF-92F7B7CF4202}" dt="2025-02-03T14:17:01.846" v="8669" actId="20577"/>
        <pc:sldMkLst>
          <pc:docMk/>
          <pc:sldMk cId="3954962670" sldId="723"/>
        </pc:sldMkLst>
        <pc:spChg chg="mod">
          <ac:chgData name="Eva Inderwildi" userId="45d20be2-e03a-4768-913e-d91e1becc803" providerId="ADAL" clId="{4ABD01FD-2332-4F77-BBDF-92F7B7CF4202}" dt="2025-01-30T14:25:38.299" v="566" actId="790"/>
          <ac:spMkLst>
            <pc:docMk/>
            <pc:sldMk cId="3954962670" sldId="723"/>
            <ac:spMk id="2" creationId="{99A71A66-373B-A67E-70BE-13C109495FB8}"/>
          </ac:spMkLst>
        </pc:spChg>
        <pc:spChg chg="mod">
          <ac:chgData name="Eva Inderwildi" userId="45d20be2-e03a-4768-913e-d91e1becc803" providerId="ADAL" clId="{4ABD01FD-2332-4F77-BBDF-92F7B7CF4202}" dt="2025-01-30T14:25:38.299" v="566" actId="790"/>
          <ac:spMkLst>
            <pc:docMk/>
            <pc:sldMk cId="3954962670" sldId="723"/>
            <ac:spMk id="5" creationId="{FB004C02-CE56-D526-C4F0-A13319FF0BA6}"/>
          </ac:spMkLst>
        </pc:spChg>
        <pc:spChg chg="mod">
          <ac:chgData name="Eva Inderwildi" userId="45d20be2-e03a-4768-913e-d91e1becc803" providerId="ADAL" clId="{4ABD01FD-2332-4F77-BBDF-92F7B7CF4202}" dt="2025-01-30T14:25:38.299" v="566" actId="790"/>
          <ac:spMkLst>
            <pc:docMk/>
            <pc:sldMk cId="3954962670" sldId="723"/>
            <ac:spMk id="6" creationId="{59B04808-3AF6-1756-A724-F82D7FF19CAA}"/>
          </ac:spMkLst>
        </pc:spChg>
        <pc:spChg chg="mod">
          <ac:chgData name="Eva Inderwildi" userId="45d20be2-e03a-4768-913e-d91e1becc803" providerId="ADAL" clId="{4ABD01FD-2332-4F77-BBDF-92F7B7CF4202}" dt="2025-01-30T14:25:38.299" v="566" actId="790"/>
          <ac:spMkLst>
            <pc:docMk/>
            <pc:sldMk cId="3954962670" sldId="723"/>
            <ac:spMk id="8" creationId="{740F538E-988A-E3C3-EA77-AFB4BCD406CF}"/>
          </ac:spMkLst>
        </pc:spChg>
        <pc:spChg chg="mod">
          <ac:chgData name="Eva Inderwildi" userId="45d20be2-e03a-4768-913e-d91e1becc803" providerId="ADAL" clId="{4ABD01FD-2332-4F77-BBDF-92F7B7CF4202}" dt="2025-01-30T14:25:38.299" v="566" actId="790"/>
          <ac:spMkLst>
            <pc:docMk/>
            <pc:sldMk cId="3954962670" sldId="723"/>
            <ac:spMk id="14" creationId="{A0A367DD-74DC-1FEE-E342-798ADCA09A7B}"/>
          </ac:spMkLst>
        </pc:spChg>
      </pc:sldChg>
      <pc:sldChg chg="modSp mod">
        <pc:chgData name="Eva Inderwildi" userId="45d20be2-e03a-4768-913e-d91e1becc803" providerId="ADAL" clId="{4ABD01FD-2332-4F77-BBDF-92F7B7CF4202}" dt="2025-01-30T14:25:38.299" v="566" actId="790"/>
        <pc:sldMkLst>
          <pc:docMk/>
          <pc:sldMk cId="419198366" sldId="724"/>
        </pc:sldMkLst>
        <pc:spChg chg="mod">
          <ac:chgData name="Eva Inderwildi" userId="45d20be2-e03a-4768-913e-d91e1becc803" providerId="ADAL" clId="{4ABD01FD-2332-4F77-BBDF-92F7B7CF4202}" dt="2025-01-30T14:25:38.299" v="566" actId="790"/>
          <ac:spMkLst>
            <pc:docMk/>
            <pc:sldMk cId="419198366" sldId="724"/>
            <ac:spMk id="2" creationId="{99A71A66-373B-A67E-70BE-13C109495FB8}"/>
          </ac:spMkLst>
        </pc:spChg>
        <pc:spChg chg="mod">
          <ac:chgData name="Eva Inderwildi" userId="45d20be2-e03a-4768-913e-d91e1becc803" providerId="ADAL" clId="{4ABD01FD-2332-4F77-BBDF-92F7B7CF4202}" dt="2025-01-30T14:25:38.299" v="566" actId="790"/>
          <ac:spMkLst>
            <pc:docMk/>
            <pc:sldMk cId="419198366" sldId="724"/>
            <ac:spMk id="5" creationId="{FB004C02-CE56-D526-C4F0-A13319FF0BA6}"/>
          </ac:spMkLst>
        </pc:spChg>
        <pc:spChg chg="mod">
          <ac:chgData name="Eva Inderwildi" userId="45d20be2-e03a-4768-913e-d91e1becc803" providerId="ADAL" clId="{4ABD01FD-2332-4F77-BBDF-92F7B7CF4202}" dt="2025-01-30T14:25:38.299" v="566" actId="790"/>
          <ac:spMkLst>
            <pc:docMk/>
            <pc:sldMk cId="419198366" sldId="724"/>
            <ac:spMk id="8" creationId="{740F538E-988A-E3C3-EA77-AFB4BCD406CF}"/>
          </ac:spMkLst>
        </pc:spChg>
        <pc:spChg chg="mod">
          <ac:chgData name="Eva Inderwildi" userId="45d20be2-e03a-4768-913e-d91e1becc803" providerId="ADAL" clId="{4ABD01FD-2332-4F77-BBDF-92F7B7CF4202}" dt="2025-01-30T14:25:38.299" v="566" actId="790"/>
          <ac:spMkLst>
            <pc:docMk/>
            <pc:sldMk cId="419198366" sldId="724"/>
            <ac:spMk id="17" creationId="{2B6C8E1F-9949-9323-5D09-C12A2AC06969}"/>
          </ac:spMkLst>
        </pc:spChg>
      </pc:sldChg>
      <pc:sldChg chg="modSp mod modNotesTx">
        <pc:chgData name="Eva Inderwildi" userId="45d20be2-e03a-4768-913e-d91e1becc803" providerId="ADAL" clId="{4ABD01FD-2332-4F77-BBDF-92F7B7CF4202}" dt="2025-01-30T14:51:45.559" v="2051" actId="790"/>
        <pc:sldMkLst>
          <pc:docMk/>
          <pc:sldMk cId="946207690" sldId="726"/>
        </pc:sldMkLst>
        <pc:spChg chg="mod ord">
          <ac:chgData name="Eva Inderwildi" userId="45d20be2-e03a-4768-913e-d91e1becc803" providerId="ADAL" clId="{4ABD01FD-2332-4F77-BBDF-92F7B7CF4202}" dt="2025-01-30T14:49:50.537" v="1983" actId="166"/>
          <ac:spMkLst>
            <pc:docMk/>
            <pc:sldMk cId="946207690" sldId="726"/>
            <ac:spMk id="2" creationId="{99A71A66-373B-A67E-70BE-13C109495FB8}"/>
          </ac:spMkLst>
        </pc:spChg>
        <pc:spChg chg="mod">
          <ac:chgData name="Eva Inderwildi" userId="45d20be2-e03a-4768-913e-d91e1becc803" providerId="ADAL" clId="{4ABD01FD-2332-4F77-BBDF-92F7B7CF4202}" dt="2025-01-30T14:25:38.299" v="566" actId="790"/>
          <ac:spMkLst>
            <pc:docMk/>
            <pc:sldMk cId="946207690" sldId="726"/>
            <ac:spMk id="5" creationId="{FB004C02-CE56-D526-C4F0-A13319FF0BA6}"/>
          </ac:spMkLst>
        </pc:spChg>
        <pc:spChg chg="mod">
          <ac:chgData name="Eva Inderwildi" userId="45d20be2-e03a-4768-913e-d91e1becc803" providerId="ADAL" clId="{4ABD01FD-2332-4F77-BBDF-92F7B7CF4202}" dt="2025-01-30T14:25:38.299" v="566" actId="790"/>
          <ac:spMkLst>
            <pc:docMk/>
            <pc:sldMk cId="946207690" sldId="726"/>
            <ac:spMk id="8" creationId="{740F538E-988A-E3C3-EA77-AFB4BCD406CF}"/>
          </ac:spMkLst>
        </pc:spChg>
        <pc:spChg chg="mod">
          <ac:chgData name="Eva Inderwildi" userId="45d20be2-e03a-4768-913e-d91e1becc803" providerId="ADAL" clId="{4ABD01FD-2332-4F77-BBDF-92F7B7CF4202}" dt="2025-01-30T14:49:42.664" v="1982" actId="20577"/>
          <ac:spMkLst>
            <pc:docMk/>
            <pc:sldMk cId="946207690" sldId="726"/>
            <ac:spMk id="17" creationId="{2B6C8E1F-9949-9323-5D09-C12A2AC06969}"/>
          </ac:spMkLst>
        </pc:spChg>
      </pc:sldChg>
      <pc:sldChg chg="modSp mod modNotesTx">
        <pc:chgData name="Eva Inderwildi" userId="45d20be2-e03a-4768-913e-d91e1becc803" providerId="ADAL" clId="{4ABD01FD-2332-4F77-BBDF-92F7B7CF4202}" dt="2025-01-30T14:25:38.299" v="566" actId="790"/>
        <pc:sldMkLst>
          <pc:docMk/>
          <pc:sldMk cId="1846420382" sldId="727"/>
        </pc:sldMkLst>
        <pc:spChg chg="mod ord">
          <ac:chgData name="Eva Inderwildi" userId="45d20be2-e03a-4768-913e-d91e1becc803" providerId="ADAL" clId="{4ABD01FD-2332-4F77-BBDF-92F7B7CF4202}" dt="2025-01-30T14:25:38.299" v="566" actId="790"/>
          <ac:spMkLst>
            <pc:docMk/>
            <pc:sldMk cId="1846420382" sldId="727"/>
            <ac:spMk id="2" creationId="{99A71A66-373B-A67E-70BE-13C109495FB8}"/>
          </ac:spMkLst>
        </pc:spChg>
        <pc:spChg chg="mod">
          <ac:chgData name="Eva Inderwildi" userId="45d20be2-e03a-4768-913e-d91e1becc803" providerId="ADAL" clId="{4ABD01FD-2332-4F77-BBDF-92F7B7CF4202}" dt="2025-01-30T14:25:38.299" v="566" actId="790"/>
          <ac:spMkLst>
            <pc:docMk/>
            <pc:sldMk cId="1846420382" sldId="727"/>
            <ac:spMk id="5" creationId="{FB004C02-CE56-D526-C4F0-A13319FF0BA6}"/>
          </ac:spMkLst>
        </pc:spChg>
        <pc:spChg chg="mod">
          <ac:chgData name="Eva Inderwildi" userId="45d20be2-e03a-4768-913e-d91e1becc803" providerId="ADAL" clId="{4ABD01FD-2332-4F77-BBDF-92F7B7CF4202}" dt="2025-01-30T14:25:38.299" v="566" actId="790"/>
          <ac:spMkLst>
            <pc:docMk/>
            <pc:sldMk cId="1846420382" sldId="727"/>
            <ac:spMk id="6" creationId="{67BDC890-E1C9-C290-D33D-2748B3AA70B0}"/>
          </ac:spMkLst>
        </pc:spChg>
        <pc:spChg chg="mod">
          <ac:chgData name="Eva Inderwildi" userId="45d20be2-e03a-4768-913e-d91e1becc803" providerId="ADAL" clId="{4ABD01FD-2332-4F77-BBDF-92F7B7CF4202}" dt="2025-01-30T14:25:38.299" v="566" actId="790"/>
          <ac:spMkLst>
            <pc:docMk/>
            <pc:sldMk cId="1846420382" sldId="727"/>
            <ac:spMk id="8" creationId="{740F538E-988A-E3C3-EA77-AFB4BCD406CF}"/>
          </ac:spMkLst>
        </pc:spChg>
        <pc:spChg chg="mod">
          <ac:chgData name="Eva Inderwildi" userId="45d20be2-e03a-4768-913e-d91e1becc803" providerId="ADAL" clId="{4ABD01FD-2332-4F77-BBDF-92F7B7CF4202}" dt="2025-01-30T14:25:38.299" v="566" actId="790"/>
          <ac:spMkLst>
            <pc:docMk/>
            <pc:sldMk cId="1846420382" sldId="727"/>
            <ac:spMk id="12" creationId="{773CF4DC-91B8-23B1-0A3E-2EFFB6584E41}"/>
          </ac:spMkLst>
        </pc:spChg>
      </pc:sldChg>
      <pc:sldChg chg="modSp mod modNotesTx">
        <pc:chgData name="Eva Inderwildi" userId="45d20be2-e03a-4768-913e-d91e1becc803" providerId="ADAL" clId="{4ABD01FD-2332-4F77-BBDF-92F7B7CF4202}" dt="2025-01-30T14:49:26.943" v="1974" actId="20577"/>
        <pc:sldMkLst>
          <pc:docMk/>
          <pc:sldMk cId="1482043338" sldId="728"/>
        </pc:sldMkLst>
        <pc:spChg chg="mod">
          <ac:chgData name="Eva Inderwildi" userId="45d20be2-e03a-4768-913e-d91e1becc803" providerId="ADAL" clId="{4ABD01FD-2332-4F77-BBDF-92F7B7CF4202}" dt="2025-01-30T14:25:38.299" v="566" actId="790"/>
          <ac:spMkLst>
            <pc:docMk/>
            <pc:sldMk cId="1482043338" sldId="728"/>
            <ac:spMk id="2" creationId="{99A71A66-373B-A67E-70BE-13C109495FB8}"/>
          </ac:spMkLst>
        </pc:spChg>
        <pc:spChg chg="mod">
          <ac:chgData name="Eva Inderwildi" userId="45d20be2-e03a-4768-913e-d91e1becc803" providerId="ADAL" clId="{4ABD01FD-2332-4F77-BBDF-92F7B7CF4202}" dt="2025-01-30T14:25:38.299" v="566" actId="790"/>
          <ac:spMkLst>
            <pc:docMk/>
            <pc:sldMk cId="1482043338" sldId="728"/>
            <ac:spMk id="5" creationId="{FB004C02-CE56-D526-C4F0-A13319FF0BA6}"/>
          </ac:spMkLst>
        </pc:spChg>
        <pc:spChg chg="mod">
          <ac:chgData name="Eva Inderwildi" userId="45d20be2-e03a-4768-913e-d91e1becc803" providerId="ADAL" clId="{4ABD01FD-2332-4F77-BBDF-92F7B7CF4202}" dt="2025-01-30T14:25:38.299" v="566" actId="790"/>
          <ac:spMkLst>
            <pc:docMk/>
            <pc:sldMk cId="1482043338" sldId="728"/>
            <ac:spMk id="8" creationId="{740F538E-988A-E3C3-EA77-AFB4BCD406CF}"/>
          </ac:spMkLst>
        </pc:spChg>
        <pc:spChg chg="mod">
          <ac:chgData name="Eva Inderwildi" userId="45d20be2-e03a-4768-913e-d91e1becc803" providerId="ADAL" clId="{4ABD01FD-2332-4F77-BBDF-92F7B7CF4202}" dt="2025-01-30T14:36:03.946" v="901"/>
          <ac:spMkLst>
            <pc:docMk/>
            <pc:sldMk cId="1482043338" sldId="728"/>
            <ac:spMk id="17" creationId="{2B6C8E1F-9949-9323-5D09-C12A2AC06969}"/>
          </ac:spMkLst>
        </pc:spChg>
      </pc:sldChg>
      <pc:sldChg chg="modSp mod modNotesTx">
        <pc:chgData name="Eva Inderwildi" userId="45d20be2-e03a-4768-913e-d91e1becc803" providerId="ADAL" clId="{4ABD01FD-2332-4F77-BBDF-92F7B7CF4202}" dt="2025-01-30T14:55:13.597" v="2393" actId="790"/>
        <pc:sldMkLst>
          <pc:docMk/>
          <pc:sldMk cId="1593141434" sldId="729"/>
        </pc:sldMkLst>
        <pc:spChg chg="mod ord">
          <ac:chgData name="Eva Inderwildi" userId="45d20be2-e03a-4768-913e-d91e1becc803" providerId="ADAL" clId="{4ABD01FD-2332-4F77-BBDF-92F7B7CF4202}" dt="2025-01-30T14:53:38.766" v="2166" actId="166"/>
          <ac:spMkLst>
            <pc:docMk/>
            <pc:sldMk cId="1593141434" sldId="729"/>
            <ac:spMk id="2" creationId="{99A71A66-373B-A67E-70BE-13C109495FB8}"/>
          </ac:spMkLst>
        </pc:spChg>
        <pc:spChg chg="mod">
          <ac:chgData name="Eva Inderwildi" userId="45d20be2-e03a-4768-913e-d91e1becc803" providerId="ADAL" clId="{4ABD01FD-2332-4F77-BBDF-92F7B7CF4202}" dt="2025-01-30T14:25:38.299" v="566" actId="790"/>
          <ac:spMkLst>
            <pc:docMk/>
            <pc:sldMk cId="1593141434" sldId="729"/>
            <ac:spMk id="5" creationId="{FB004C02-CE56-D526-C4F0-A13319FF0BA6}"/>
          </ac:spMkLst>
        </pc:spChg>
        <pc:spChg chg="mod">
          <ac:chgData name="Eva Inderwildi" userId="45d20be2-e03a-4768-913e-d91e1becc803" providerId="ADAL" clId="{4ABD01FD-2332-4F77-BBDF-92F7B7CF4202}" dt="2025-01-30T14:25:38.299" v="566" actId="790"/>
          <ac:spMkLst>
            <pc:docMk/>
            <pc:sldMk cId="1593141434" sldId="729"/>
            <ac:spMk id="8" creationId="{740F538E-988A-E3C3-EA77-AFB4BCD406CF}"/>
          </ac:spMkLst>
        </pc:spChg>
        <pc:spChg chg="mod">
          <ac:chgData name="Eva Inderwildi" userId="45d20be2-e03a-4768-913e-d91e1becc803" providerId="ADAL" clId="{4ABD01FD-2332-4F77-BBDF-92F7B7CF4202}" dt="2025-01-30T14:53:35.063" v="2165" actId="20577"/>
          <ac:spMkLst>
            <pc:docMk/>
            <pc:sldMk cId="1593141434" sldId="729"/>
            <ac:spMk id="17" creationId="{2B6C8E1F-9949-9323-5D09-C12A2AC06969}"/>
          </ac:spMkLst>
        </pc:spChg>
      </pc:sldChg>
      <pc:sldChg chg="modSp mod modNotesTx">
        <pc:chgData name="Eva Inderwildi" userId="45d20be2-e03a-4768-913e-d91e1becc803" providerId="ADAL" clId="{4ABD01FD-2332-4F77-BBDF-92F7B7CF4202}" dt="2025-01-30T14:53:09.240" v="2142" actId="20577"/>
        <pc:sldMkLst>
          <pc:docMk/>
          <pc:sldMk cId="1988106318" sldId="730"/>
        </pc:sldMkLst>
        <pc:spChg chg="mod">
          <ac:chgData name="Eva Inderwildi" userId="45d20be2-e03a-4768-913e-d91e1becc803" providerId="ADAL" clId="{4ABD01FD-2332-4F77-BBDF-92F7B7CF4202}" dt="2025-01-30T14:25:38.299" v="566" actId="790"/>
          <ac:spMkLst>
            <pc:docMk/>
            <pc:sldMk cId="1988106318" sldId="730"/>
            <ac:spMk id="2" creationId="{99A71A66-373B-A67E-70BE-13C109495FB8}"/>
          </ac:spMkLst>
        </pc:spChg>
        <pc:spChg chg="mod">
          <ac:chgData name="Eva Inderwildi" userId="45d20be2-e03a-4768-913e-d91e1becc803" providerId="ADAL" clId="{4ABD01FD-2332-4F77-BBDF-92F7B7CF4202}" dt="2025-01-30T14:25:38.299" v="566" actId="790"/>
          <ac:spMkLst>
            <pc:docMk/>
            <pc:sldMk cId="1988106318" sldId="730"/>
            <ac:spMk id="5" creationId="{FB004C02-CE56-D526-C4F0-A13319FF0BA6}"/>
          </ac:spMkLst>
        </pc:spChg>
        <pc:spChg chg="mod">
          <ac:chgData name="Eva Inderwildi" userId="45d20be2-e03a-4768-913e-d91e1becc803" providerId="ADAL" clId="{4ABD01FD-2332-4F77-BBDF-92F7B7CF4202}" dt="2025-01-30T14:25:38.299" v="566" actId="790"/>
          <ac:spMkLst>
            <pc:docMk/>
            <pc:sldMk cId="1988106318" sldId="730"/>
            <ac:spMk id="8" creationId="{740F538E-988A-E3C3-EA77-AFB4BCD406CF}"/>
          </ac:spMkLst>
        </pc:spChg>
        <pc:spChg chg="mod">
          <ac:chgData name="Eva Inderwildi" userId="45d20be2-e03a-4768-913e-d91e1becc803" providerId="ADAL" clId="{4ABD01FD-2332-4F77-BBDF-92F7B7CF4202}" dt="2025-01-30T14:52:08.834" v="2068" actId="20577"/>
          <ac:spMkLst>
            <pc:docMk/>
            <pc:sldMk cId="1988106318" sldId="730"/>
            <ac:spMk id="17" creationId="{2B6C8E1F-9949-9323-5D09-C12A2AC06969}"/>
          </ac:spMkLst>
        </pc:spChg>
      </pc:sldChg>
      <pc:sldChg chg="modSp mod modNotesTx">
        <pc:chgData name="Eva Inderwildi" userId="45d20be2-e03a-4768-913e-d91e1becc803" providerId="ADAL" clId="{4ABD01FD-2332-4F77-BBDF-92F7B7CF4202}" dt="2025-02-03T14:39:09.654" v="8853" actId="20577"/>
        <pc:sldMkLst>
          <pc:docMk/>
          <pc:sldMk cId="2951466130" sldId="731"/>
        </pc:sldMkLst>
        <pc:spChg chg="mod">
          <ac:chgData name="Eva Inderwildi" userId="45d20be2-e03a-4768-913e-d91e1becc803" providerId="ADAL" clId="{4ABD01FD-2332-4F77-BBDF-92F7B7CF4202}" dt="2025-02-03T13:42:25.023" v="8450" actId="20577"/>
          <ac:spMkLst>
            <pc:docMk/>
            <pc:sldMk cId="2951466130" sldId="731"/>
            <ac:spMk id="6" creationId="{0FADDD5D-9E57-2D41-1439-EE18A1BAFFD3}"/>
          </ac:spMkLst>
        </pc:spChg>
        <pc:spChg chg="mod">
          <ac:chgData name="Eva Inderwildi" userId="45d20be2-e03a-4768-913e-d91e1becc803" providerId="ADAL" clId="{4ABD01FD-2332-4F77-BBDF-92F7B7CF4202}" dt="2025-01-30T14:25:38.299" v="566" actId="790"/>
          <ac:spMkLst>
            <pc:docMk/>
            <pc:sldMk cId="2951466130" sldId="731"/>
            <ac:spMk id="7" creationId="{B1570147-C2D3-F825-8878-4A1EDDC6A7C2}"/>
          </ac:spMkLst>
        </pc:spChg>
        <pc:spChg chg="mod">
          <ac:chgData name="Eva Inderwildi" userId="45d20be2-e03a-4768-913e-d91e1becc803" providerId="ADAL" clId="{4ABD01FD-2332-4F77-BBDF-92F7B7CF4202}" dt="2025-01-30T14:25:38.299" v="566" actId="790"/>
          <ac:spMkLst>
            <pc:docMk/>
            <pc:sldMk cId="2951466130" sldId="731"/>
            <ac:spMk id="9" creationId="{19C2AD84-EC51-43DD-6F82-0A0F781EDD98}"/>
          </ac:spMkLst>
        </pc:spChg>
      </pc:sldChg>
      <pc:sldChg chg="add del setBg">
        <pc:chgData name="Eva Inderwildi" userId="45d20be2-e03a-4768-913e-d91e1becc803" providerId="ADAL" clId="{4ABD01FD-2332-4F77-BBDF-92F7B7CF4202}" dt="2025-01-30T14:16:28.740" v="29" actId="47"/>
        <pc:sldMkLst>
          <pc:docMk/>
          <pc:sldMk cId="53943023" sldId="732"/>
        </pc:sldMkLst>
      </pc:sldChg>
    </pc:docChg>
  </pc:docChgLst>
  <pc:docChgLst>
    <pc:chgData name="Eva Inderwildi" userId="45d20be2-e03a-4768-913e-d91e1becc803" providerId="ADAL" clId="{B06BE942-A02A-4B80-A234-7B34998F3F7E}"/>
    <pc:docChg chg="undo custSel modSld">
      <pc:chgData name="Eva Inderwildi" userId="45d20be2-e03a-4768-913e-d91e1becc803" providerId="ADAL" clId="{B06BE942-A02A-4B80-A234-7B34998F3F7E}" dt="2025-02-04T07:50:02.748" v="719" actId="20577"/>
      <pc:docMkLst>
        <pc:docMk/>
      </pc:docMkLst>
      <pc:sldChg chg="modSp mod">
        <pc:chgData name="Eva Inderwildi" userId="45d20be2-e03a-4768-913e-d91e1becc803" providerId="ADAL" clId="{B06BE942-A02A-4B80-A234-7B34998F3F7E}" dt="2025-02-04T07:38:58.844" v="703" actId="1037"/>
        <pc:sldMkLst>
          <pc:docMk/>
          <pc:sldMk cId="3542283644" sldId="282"/>
        </pc:sldMkLst>
        <pc:picChg chg="mod">
          <ac:chgData name="Eva Inderwildi" userId="45d20be2-e03a-4768-913e-d91e1becc803" providerId="ADAL" clId="{B06BE942-A02A-4B80-A234-7B34998F3F7E}" dt="2025-02-04T07:38:58.844" v="703" actId="1037"/>
          <ac:picMkLst>
            <pc:docMk/>
            <pc:sldMk cId="3542283644" sldId="282"/>
            <ac:picMk id="5" creationId="{C39E4F2B-D770-E938-2E43-6AE774610457}"/>
          </ac:picMkLst>
        </pc:picChg>
      </pc:sldChg>
      <pc:sldChg chg="modSp mod">
        <pc:chgData name="Eva Inderwildi" userId="45d20be2-e03a-4768-913e-d91e1becc803" providerId="ADAL" clId="{B06BE942-A02A-4B80-A234-7B34998F3F7E}" dt="2025-02-04T07:31:48.980" v="428" actId="20577"/>
        <pc:sldMkLst>
          <pc:docMk/>
          <pc:sldMk cId="1822264258" sldId="285"/>
        </pc:sldMkLst>
        <pc:spChg chg="mod">
          <ac:chgData name="Eva Inderwildi" userId="45d20be2-e03a-4768-913e-d91e1becc803" providerId="ADAL" clId="{B06BE942-A02A-4B80-A234-7B34998F3F7E}" dt="2025-02-04T07:31:48.980" v="428" actId="20577"/>
          <ac:spMkLst>
            <pc:docMk/>
            <pc:sldMk cId="1822264258" sldId="285"/>
            <ac:spMk id="5" creationId="{787D269A-7148-5EE4-23E3-6D061D98DBF2}"/>
          </ac:spMkLst>
        </pc:spChg>
      </pc:sldChg>
      <pc:sldChg chg="modSp">
        <pc:chgData name="Eva Inderwildi" userId="45d20be2-e03a-4768-913e-d91e1becc803" providerId="ADAL" clId="{B06BE942-A02A-4B80-A234-7B34998F3F7E}" dt="2025-02-04T07:50:02.748" v="719" actId="20577"/>
        <pc:sldMkLst>
          <pc:docMk/>
          <pc:sldMk cId="3190441490" sldId="343"/>
        </pc:sldMkLst>
        <pc:spChg chg="mod">
          <ac:chgData name="Eva Inderwildi" userId="45d20be2-e03a-4768-913e-d91e1becc803" providerId="ADAL" clId="{B06BE942-A02A-4B80-A234-7B34998F3F7E}" dt="2025-02-04T07:50:02.748" v="719" actId="20577"/>
          <ac:spMkLst>
            <pc:docMk/>
            <pc:sldMk cId="3190441490" sldId="343"/>
            <ac:spMk id="4" creationId="{0C240D0C-7048-FAA1-E5EC-A84ECB2AA874}"/>
          </ac:spMkLst>
        </pc:spChg>
      </pc:sldChg>
      <pc:sldChg chg="modSp mod">
        <pc:chgData name="Eva Inderwildi" userId="45d20be2-e03a-4768-913e-d91e1becc803" providerId="ADAL" clId="{B06BE942-A02A-4B80-A234-7B34998F3F7E}" dt="2025-02-04T07:21:11.203" v="45"/>
        <pc:sldMkLst>
          <pc:docMk/>
          <pc:sldMk cId="3992094575" sldId="661"/>
        </pc:sldMkLst>
        <pc:spChg chg="mod">
          <ac:chgData name="Eva Inderwildi" userId="45d20be2-e03a-4768-913e-d91e1becc803" providerId="ADAL" clId="{B06BE942-A02A-4B80-A234-7B34998F3F7E}" dt="2025-02-04T07:21:11.203" v="45"/>
          <ac:spMkLst>
            <pc:docMk/>
            <pc:sldMk cId="3992094575" sldId="661"/>
            <ac:spMk id="12" creationId="{0AE92A88-4D66-0564-8268-5A56270F39D6}"/>
          </ac:spMkLst>
        </pc:spChg>
      </pc:sldChg>
      <pc:sldChg chg="modSp">
        <pc:chgData name="Eva Inderwildi" userId="45d20be2-e03a-4768-913e-d91e1becc803" providerId="ADAL" clId="{B06BE942-A02A-4B80-A234-7B34998F3F7E}" dt="2025-02-04T07:27:21.574" v="383" actId="255"/>
        <pc:sldMkLst>
          <pc:docMk/>
          <pc:sldMk cId="1663144081" sldId="663"/>
        </pc:sldMkLst>
        <pc:spChg chg="mod">
          <ac:chgData name="Eva Inderwildi" userId="45d20be2-e03a-4768-913e-d91e1becc803" providerId="ADAL" clId="{B06BE942-A02A-4B80-A234-7B34998F3F7E}" dt="2025-02-04T07:27:16.467" v="382" actId="255"/>
          <ac:spMkLst>
            <pc:docMk/>
            <pc:sldMk cId="1663144081" sldId="663"/>
            <ac:spMk id="3" creationId="{ED899D1F-B90B-4CF9-B998-D982F0B59A70}"/>
          </ac:spMkLst>
        </pc:spChg>
        <pc:spChg chg="mod">
          <ac:chgData name="Eva Inderwildi" userId="45d20be2-e03a-4768-913e-d91e1becc803" providerId="ADAL" clId="{B06BE942-A02A-4B80-A234-7B34998F3F7E}" dt="2025-02-04T07:27:21.574" v="383" actId="255"/>
          <ac:spMkLst>
            <pc:docMk/>
            <pc:sldMk cId="1663144081" sldId="663"/>
            <ac:spMk id="7" creationId="{2DE51A41-B515-A1E8-E48C-4361ED4343BF}"/>
          </ac:spMkLst>
        </pc:spChg>
      </pc:sldChg>
      <pc:sldChg chg="addSp modSp mod modAnim">
        <pc:chgData name="Eva Inderwildi" userId="45d20be2-e03a-4768-913e-d91e1becc803" providerId="ADAL" clId="{B06BE942-A02A-4B80-A234-7B34998F3F7E}" dt="2025-02-04T07:30:50.492" v="420" actId="20577"/>
        <pc:sldMkLst>
          <pc:docMk/>
          <pc:sldMk cId="3002524725" sldId="671"/>
        </pc:sldMkLst>
        <pc:spChg chg="add mod">
          <ac:chgData name="Eva Inderwildi" userId="45d20be2-e03a-4768-913e-d91e1becc803" providerId="ADAL" clId="{B06BE942-A02A-4B80-A234-7B34998F3F7E}" dt="2025-02-04T07:30:21.044" v="393" actId="12"/>
          <ac:spMkLst>
            <pc:docMk/>
            <pc:sldMk cId="3002524725" sldId="671"/>
            <ac:spMk id="2" creationId="{68D98769-10D8-1357-2FA5-5141D8F663D1}"/>
          </ac:spMkLst>
        </pc:spChg>
        <pc:spChg chg="mod">
          <ac:chgData name="Eva Inderwildi" userId="45d20be2-e03a-4768-913e-d91e1becc803" providerId="ADAL" clId="{B06BE942-A02A-4B80-A234-7B34998F3F7E}" dt="2025-02-04T07:30:50.492" v="420" actId="20577"/>
          <ac:spMkLst>
            <pc:docMk/>
            <pc:sldMk cId="3002524725" sldId="671"/>
            <ac:spMk id="10" creationId="{951A7340-4141-F3F1-E8A6-EF1907705A4E}"/>
          </ac:spMkLst>
        </pc:spChg>
      </pc:sldChg>
      <pc:sldChg chg="modSp mod">
        <pc:chgData name="Eva Inderwildi" userId="45d20be2-e03a-4768-913e-d91e1becc803" providerId="ADAL" clId="{B06BE942-A02A-4B80-A234-7B34998F3F7E}" dt="2025-02-04T07:34:00.593" v="482" actId="1076"/>
        <pc:sldMkLst>
          <pc:docMk/>
          <pc:sldMk cId="310189971" sldId="674"/>
        </pc:sldMkLst>
        <pc:spChg chg="mod">
          <ac:chgData name="Eva Inderwildi" userId="45d20be2-e03a-4768-913e-d91e1becc803" providerId="ADAL" clId="{B06BE942-A02A-4B80-A234-7B34998F3F7E}" dt="2025-02-04T07:33:48.287" v="481" actId="20577"/>
          <ac:spMkLst>
            <pc:docMk/>
            <pc:sldMk cId="310189971" sldId="674"/>
            <ac:spMk id="31" creationId="{535F8444-17B4-4F14-8202-B2F684ED6B9F}"/>
          </ac:spMkLst>
        </pc:spChg>
        <pc:picChg chg="mod">
          <ac:chgData name="Eva Inderwildi" userId="45d20be2-e03a-4768-913e-d91e1becc803" providerId="ADAL" clId="{B06BE942-A02A-4B80-A234-7B34998F3F7E}" dt="2025-02-04T07:34:00.593" v="482" actId="1076"/>
          <ac:picMkLst>
            <pc:docMk/>
            <pc:sldMk cId="310189971" sldId="674"/>
            <ac:picMk id="30" creationId="{AD04005C-F511-4EFB-9096-2E07EBD0A28C}"/>
          </ac:picMkLst>
        </pc:picChg>
      </pc:sldChg>
      <pc:sldChg chg="modSp mod modNotesTx">
        <pc:chgData name="Eva Inderwildi" userId="45d20be2-e03a-4768-913e-d91e1becc803" providerId="ADAL" clId="{B06BE942-A02A-4B80-A234-7B34998F3F7E}" dt="2025-02-04T07:23:02.628" v="350" actId="20577"/>
        <pc:sldMkLst>
          <pc:docMk/>
          <pc:sldMk cId="3655928173" sldId="698"/>
        </pc:sldMkLst>
        <pc:spChg chg="mod">
          <ac:chgData name="Eva Inderwildi" userId="45d20be2-e03a-4768-913e-d91e1becc803" providerId="ADAL" clId="{B06BE942-A02A-4B80-A234-7B34998F3F7E}" dt="2025-02-04T07:15:27.843" v="6" actId="20577"/>
          <ac:spMkLst>
            <pc:docMk/>
            <pc:sldMk cId="3655928173" sldId="698"/>
            <ac:spMk id="2" creationId="{99A71A66-373B-A67E-70BE-13C109495FB8}"/>
          </ac:spMkLst>
        </pc:spChg>
      </pc:sldChg>
      <pc:sldChg chg="modSp mod">
        <pc:chgData name="Eva Inderwildi" userId="45d20be2-e03a-4768-913e-d91e1becc803" providerId="ADAL" clId="{B06BE942-A02A-4B80-A234-7B34998F3F7E}" dt="2025-02-04T07:25:17.324" v="356" actId="1076"/>
        <pc:sldMkLst>
          <pc:docMk/>
          <pc:sldMk cId="1833394710" sldId="699"/>
        </pc:sldMkLst>
        <pc:spChg chg="mod">
          <ac:chgData name="Eva Inderwildi" userId="45d20be2-e03a-4768-913e-d91e1becc803" providerId="ADAL" clId="{B06BE942-A02A-4B80-A234-7B34998F3F7E}" dt="2025-02-04T07:20:20.523" v="33"/>
          <ac:spMkLst>
            <pc:docMk/>
            <pc:sldMk cId="1833394710" sldId="699"/>
            <ac:spMk id="2" creationId="{99A71A66-373B-A67E-70BE-13C109495FB8}"/>
          </ac:spMkLst>
        </pc:spChg>
        <pc:spChg chg="mod">
          <ac:chgData name="Eva Inderwildi" userId="45d20be2-e03a-4768-913e-d91e1becc803" providerId="ADAL" clId="{B06BE942-A02A-4B80-A234-7B34998F3F7E}" dt="2025-02-04T07:25:17.324" v="356" actId="1076"/>
          <ac:spMkLst>
            <pc:docMk/>
            <pc:sldMk cId="1833394710" sldId="699"/>
            <ac:spMk id="17" creationId="{2B6C8E1F-9949-9323-5D09-C12A2AC06969}"/>
          </ac:spMkLst>
        </pc:spChg>
      </pc:sldChg>
      <pc:sldChg chg="modSp mod">
        <pc:chgData name="Eva Inderwildi" userId="45d20be2-e03a-4768-913e-d91e1becc803" providerId="ADAL" clId="{B06BE942-A02A-4B80-A234-7B34998F3F7E}" dt="2025-02-04T07:15:34.848" v="7"/>
        <pc:sldMkLst>
          <pc:docMk/>
          <pc:sldMk cId="65965213" sldId="700"/>
        </pc:sldMkLst>
        <pc:spChg chg="mod">
          <ac:chgData name="Eva Inderwildi" userId="45d20be2-e03a-4768-913e-d91e1becc803" providerId="ADAL" clId="{B06BE942-A02A-4B80-A234-7B34998F3F7E}" dt="2025-02-04T07:15:34.848" v="7"/>
          <ac:spMkLst>
            <pc:docMk/>
            <pc:sldMk cId="65965213" sldId="700"/>
            <ac:spMk id="2" creationId="{99A71A66-373B-A67E-70BE-13C109495FB8}"/>
          </ac:spMkLst>
        </pc:spChg>
      </pc:sldChg>
      <pc:sldChg chg="modSp mod">
        <pc:chgData name="Eva Inderwildi" userId="45d20be2-e03a-4768-913e-d91e1becc803" providerId="ADAL" clId="{B06BE942-A02A-4B80-A234-7B34998F3F7E}" dt="2025-02-04T07:17:28.740" v="13"/>
        <pc:sldMkLst>
          <pc:docMk/>
          <pc:sldMk cId="917901008" sldId="701"/>
        </pc:sldMkLst>
        <pc:spChg chg="mod">
          <ac:chgData name="Eva Inderwildi" userId="45d20be2-e03a-4768-913e-d91e1becc803" providerId="ADAL" clId="{B06BE942-A02A-4B80-A234-7B34998F3F7E}" dt="2025-02-04T07:17:28.740" v="13"/>
          <ac:spMkLst>
            <pc:docMk/>
            <pc:sldMk cId="917901008" sldId="701"/>
            <ac:spMk id="2" creationId="{99A71A66-373B-A67E-70BE-13C109495FB8}"/>
          </ac:spMkLst>
        </pc:spChg>
      </pc:sldChg>
      <pc:sldChg chg="modSp mod">
        <pc:chgData name="Eva Inderwildi" userId="45d20be2-e03a-4768-913e-d91e1becc803" providerId="ADAL" clId="{B06BE942-A02A-4B80-A234-7B34998F3F7E}" dt="2025-02-04T07:46:28.331" v="710" actId="14826"/>
        <pc:sldMkLst>
          <pc:docMk/>
          <pc:sldMk cId="2405746434" sldId="702"/>
        </pc:sldMkLst>
        <pc:spChg chg="mod">
          <ac:chgData name="Eva Inderwildi" userId="45d20be2-e03a-4768-913e-d91e1becc803" providerId="ADAL" clId="{B06BE942-A02A-4B80-A234-7B34998F3F7E}" dt="2025-02-04T07:17:33.067" v="14"/>
          <ac:spMkLst>
            <pc:docMk/>
            <pc:sldMk cId="2405746434" sldId="702"/>
            <ac:spMk id="2" creationId="{99A71A66-373B-A67E-70BE-13C109495FB8}"/>
          </ac:spMkLst>
        </pc:spChg>
        <pc:picChg chg="mod">
          <ac:chgData name="Eva Inderwildi" userId="45d20be2-e03a-4768-913e-d91e1becc803" providerId="ADAL" clId="{B06BE942-A02A-4B80-A234-7B34998F3F7E}" dt="2025-02-04T07:46:28.331" v="710" actId="14826"/>
          <ac:picMkLst>
            <pc:docMk/>
            <pc:sldMk cId="2405746434" sldId="702"/>
            <ac:picMk id="13" creationId="{7D133B18-0264-5314-1F3B-5A059DD95729}"/>
          </ac:picMkLst>
        </pc:picChg>
      </pc:sldChg>
      <pc:sldChg chg="modSp mod">
        <pc:chgData name="Eva Inderwildi" userId="45d20be2-e03a-4768-913e-d91e1becc803" providerId="ADAL" clId="{B06BE942-A02A-4B80-A234-7B34998F3F7E}" dt="2025-02-04T07:20:08.383" v="30"/>
        <pc:sldMkLst>
          <pc:docMk/>
          <pc:sldMk cId="2031416057" sldId="704"/>
        </pc:sldMkLst>
        <pc:spChg chg="mod">
          <ac:chgData name="Eva Inderwildi" userId="45d20be2-e03a-4768-913e-d91e1becc803" providerId="ADAL" clId="{B06BE942-A02A-4B80-A234-7B34998F3F7E}" dt="2025-02-04T07:20:08.383" v="30"/>
          <ac:spMkLst>
            <pc:docMk/>
            <pc:sldMk cId="2031416057" sldId="704"/>
            <ac:spMk id="2" creationId="{99A71A66-373B-A67E-70BE-13C109495FB8}"/>
          </ac:spMkLst>
        </pc:spChg>
      </pc:sldChg>
      <pc:sldChg chg="modSp mod">
        <pc:chgData name="Eva Inderwildi" userId="45d20be2-e03a-4768-913e-d91e1becc803" providerId="ADAL" clId="{B06BE942-A02A-4B80-A234-7B34998F3F7E}" dt="2025-02-04T07:20:43.942" v="38"/>
        <pc:sldMkLst>
          <pc:docMk/>
          <pc:sldMk cId="2504159555" sldId="705"/>
        </pc:sldMkLst>
        <pc:spChg chg="mod">
          <ac:chgData name="Eva Inderwildi" userId="45d20be2-e03a-4768-913e-d91e1becc803" providerId="ADAL" clId="{B06BE942-A02A-4B80-A234-7B34998F3F7E}" dt="2025-02-04T07:20:43.942" v="38"/>
          <ac:spMkLst>
            <pc:docMk/>
            <pc:sldMk cId="2504159555" sldId="705"/>
            <ac:spMk id="2" creationId="{99A71A66-373B-A67E-70BE-13C109495FB8}"/>
          </ac:spMkLst>
        </pc:spChg>
      </pc:sldChg>
      <pc:sldChg chg="modSp mod">
        <pc:chgData name="Eva Inderwildi" userId="45d20be2-e03a-4768-913e-d91e1becc803" providerId="ADAL" clId="{B06BE942-A02A-4B80-A234-7B34998F3F7E}" dt="2025-02-04T07:19:57.508" v="28"/>
        <pc:sldMkLst>
          <pc:docMk/>
          <pc:sldMk cId="545710118" sldId="706"/>
        </pc:sldMkLst>
        <pc:spChg chg="mod">
          <ac:chgData name="Eva Inderwildi" userId="45d20be2-e03a-4768-913e-d91e1becc803" providerId="ADAL" clId="{B06BE942-A02A-4B80-A234-7B34998F3F7E}" dt="2025-02-04T07:19:57.508" v="28"/>
          <ac:spMkLst>
            <pc:docMk/>
            <pc:sldMk cId="545710118" sldId="706"/>
            <ac:spMk id="2" creationId="{99A71A66-373B-A67E-70BE-13C109495FB8}"/>
          </ac:spMkLst>
        </pc:spChg>
      </pc:sldChg>
      <pc:sldChg chg="modSp mod">
        <pc:chgData name="Eva Inderwildi" userId="45d20be2-e03a-4768-913e-d91e1becc803" providerId="ADAL" clId="{B06BE942-A02A-4B80-A234-7B34998F3F7E}" dt="2025-02-04T07:20:16.324" v="32"/>
        <pc:sldMkLst>
          <pc:docMk/>
          <pc:sldMk cId="4219803721" sldId="709"/>
        </pc:sldMkLst>
        <pc:spChg chg="mod">
          <ac:chgData name="Eva Inderwildi" userId="45d20be2-e03a-4768-913e-d91e1becc803" providerId="ADAL" clId="{B06BE942-A02A-4B80-A234-7B34998F3F7E}" dt="2025-02-04T07:20:16.324" v="32"/>
          <ac:spMkLst>
            <pc:docMk/>
            <pc:sldMk cId="4219803721" sldId="709"/>
            <ac:spMk id="2" creationId="{99A71A66-373B-A67E-70BE-13C109495FB8}"/>
          </ac:spMkLst>
        </pc:spChg>
      </pc:sldChg>
      <pc:sldChg chg="modSp mod">
        <pc:chgData name="Eva Inderwildi" userId="45d20be2-e03a-4768-913e-d91e1becc803" providerId="ADAL" clId="{B06BE942-A02A-4B80-A234-7B34998F3F7E}" dt="2025-02-04T07:20:55.145" v="41"/>
        <pc:sldMkLst>
          <pc:docMk/>
          <pc:sldMk cId="1377786054" sldId="710"/>
        </pc:sldMkLst>
        <pc:spChg chg="mod">
          <ac:chgData name="Eva Inderwildi" userId="45d20be2-e03a-4768-913e-d91e1becc803" providerId="ADAL" clId="{B06BE942-A02A-4B80-A234-7B34998F3F7E}" dt="2025-02-04T07:20:55.145" v="41"/>
          <ac:spMkLst>
            <pc:docMk/>
            <pc:sldMk cId="1377786054" sldId="710"/>
            <ac:spMk id="2" creationId="{99A71A66-373B-A67E-70BE-13C109495FB8}"/>
          </ac:spMkLst>
        </pc:spChg>
      </pc:sldChg>
      <pc:sldChg chg="modSp mod">
        <pc:chgData name="Eva Inderwildi" userId="45d20be2-e03a-4768-913e-d91e1becc803" providerId="ADAL" clId="{B06BE942-A02A-4B80-A234-7B34998F3F7E}" dt="2025-02-04T07:36:34.918" v="700" actId="1036"/>
        <pc:sldMkLst>
          <pc:docMk/>
          <pc:sldMk cId="217055514" sldId="711"/>
        </pc:sldMkLst>
        <pc:spChg chg="mod">
          <ac:chgData name="Eva Inderwildi" userId="45d20be2-e03a-4768-913e-d91e1becc803" providerId="ADAL" clId="{B06BE942-A02A-4B80-A234-7B34998F3F7E}" dt="2025-02-04T07:20:47.706" v="39"/>
          <ac:spMkLst>
            <pc:docMk/>
            <pc:sldMk cId="217055514" sldId="711"/>
            <ac:spMk id="2" creationId="{99A71A66-373B-A67E-70BE-13C109495FB8}"/>
          </ac:spMkLst>
        </pc:spChg>
        <pc:spChg chg="mod">
          <ac:chgData name="Eva Inderwildi" userId="45d20be2-e03a-4768-913e-d91e1becc803" providerId="ADAL" clId="{B06BE942-A02A-4B80-A234-7B34998F3F7E}" dt="2025-02-04T07:36:34.918" v="700" actId="1036"/>
          <ac:spMkLst>
            <pc:docMk/>
            <pc:sldMk cId="217055514" sldId="711"/>
            <ac:spMk id="6" creationId="{124E6424-82B3-8035-DC00-FE7AF6633A59}"/>
          </ac:spMkLst>
        </pc:spChg>
      </pc:sldChg>
      <pc:sldChg chg="modSp mod">
        <pc:chgData name="Eva Inderwildi" userId="45d20be2-e03a-4768-913e-d91e1becc803" providerId="ADAL" clId="{B06BE942-A02A-4B80-A234-7B34998F3F7E}" dt="2025-02-04T07:20:51.546" v="40"/>
        <pc:sldMkLst>
          <pc:docMk/>
          <pc:sldMk cId="1165472305" sldId="712"/>
        </pc:sldMkLst>
        <pc:spChg chg="mod">
          <ac:chgData name="Eva Inderwildi" userId="45d20be2-e03a-4768-913e-d91e1becc803" providerId="ADAL" clId="{B06BE942-A02A-4B80-A234-7B34998F3F7E}" dt="2025-02-04T07:20:51.546" v="40"/>
          <ac:spMkLst>
            <pc:docMk/>
            <pc:sldMk cId="1165472305" sldId="712"/>
            <ac:spMk id="2" creationId="{99A71A66-373B-A67E-70BE-13C109495FB8}"/>
          </ac:spMkLst>
        </pc:spChg>
      </pc:sldChg>
      <pc:sldChg chg="modSp mod modAnim">
        <pc:chgData name="Eva Inderwildi" userId="45d20be2-e03a-4768-913e-d91e1becc803" providerId="ADAL" clId="{B06BE942-A02A-4B80-A234-7B34998F3F7E}" dt="2025-02-04T07:38:22.664" v="702"/>
        <pc:sldMkLst>
          <pc:docMk/>
          <pc:sldMk cId="2697307175" sldId="713"/>
        </pc:sldMkLst>
        <pc:spChg chg="mod">
          <ac:chgData name="Eva Inderwildi" userId="45d20be2-e03a-4768-913e-d91e1becc803" providerId="ADAL" clId="{B06BE942-A02A-4B80-A234-7B34998F3F7E}" dt="2025-02-04T07:20:58.937" v="42"/>
          <ac:spMkLst>
            <pc:docMk/>
            <pc:sldMk cId="2697307175" sldId="713"/>
            <ac:spMk id="2" creationId="{99A71A66-373B-A67E-70BE-13C109495FB8}"/>
          </ac:spMkLst>
        </pc:spChg>
      </pc:sldChg>
      <pc:sldChg chg="modSp mod">
        <pc:chgData name="Eva Inderwildi" userId="45d20be2-e03a-4768-913e-d91e1becc803" providerId="ADAL" clId="{B06BE942-A02A-4B80-A234-7B34998F3F7E}" dt="2025-02-04T07:21:02.609" v="43"/>
        <pc:sldMkLst>
          <pc:docMk/>
          <pc:sldMk cId="767468692" sldId="714"/>
        </pc:sldMkLst>
        <pc:spChg chg="mod">
          <ac:chgData name="Eva Inderwildi" userId="45d20be2-e03a-4768-913e-d91e1becc803" providerId="ADAL" clId="{B06BE942-A02A-4B80-A234-7B34998F3F7E}" dt="2025-02-04T07:21:02.609" v="43"/>
          <ac:spMkLst>
            <pc:docMk/>
            <pc:sldMk cId="767468692" sldId="714"/>
            <ac:spMk id="2" creationId="{99A71A66-373B-A67E-70BE-13C109495FB8}"/>
          </ac:spMkLst>
        </pc:spChg>
      </pc:sldChg>
      <pc:sldChg chg="modSp mod">
        <pc:chgData name="Eva Inderwildi" userId="45d20be2-e03a-4768-913e-d91e1becc803" providerId="ADAL" clId="{B06BE942-A02A-4B80-A234-7B34998F3F7E}" dt="2025-02-04T07:21:06.655" v="44"/>
        <pc:sldMkLst>
          <pc:docMk/>
          <pc:sldMk cId="79546259" sldId="715"/>
        </pc:sldMkLst>
        <pc:spChg chg="mod">
          <ac:chgData name="Eva Inderwildi" userId="45d20be2-e03a-4768-913e-d91e1becc803" providerId="ADAL" clId="{B06BE942-A02A-4B80-A234-7B34998F3F7E}" dt="2025-02-04T07:21:06.655" v="44"/>
          <ac:spMkLst>
            <pc:docMk/>
            <pc:sldMk cId="79546259" sldId="715"/>
            <ac:spMk id="2" creationId="{99A71A66-373B-A67E-70BE-13C109495FB8}"/>
          </ac:spMkLst>
        </pc:spChg>
      </pc:sldChg>
      <pc:sldChg chg="modSp mod">
        <pc:chgData name="Eva Inderwildi" userId="45d20be2-e03a-4768-913e-d91e1becc803" providerId="ADAL" clId="{B06BE942-A02A-4B80-A234-7B34998F3F7E}" dt="2025-02-04T07:17:20.872" v="12" actId="1076"/>
        <pc:sldMkLst>
          <pc:docMk/>
          <pc:sldMk cId="1593124720" sldId="717"/>
        </pc:sldMkLst>
        <pc:spChg chg="mod">
          <ac:chgData name="Eva Inderwildi" userId="45d20be2-e03a-4768-913e-d91e1becc803" providerId="ADAL" clId="{B06BE942-A02A-4B80-A234-7B34998F3F7E}" dt="2025-02-04T07:15:46.541" v="10"/>
          <ac:spMkLst>
            <pc:docMk/>
            <pc:sldMk cId="1593124720" sldId="717"/>
            <ac:spMk id="2" creationId="{99A71A66-373B-A67E-70BE-13C109495FB8}"/>
          </ac:spMkLst>
        </pc:spChg>
        <pc:spChg chg="mod">
          <ac:chgData name="Eva Inderwildi" userId="45d20be2-e03a-4768-913e-d91e1becc803" providerId="ADAL" clId="{B06BE942-A02A-4B80-A234-7B34998F3F7E}" dt="2025-02-04T07:17:20.872" v="12" actId="1076"/>
          <ac:spMkLst>
            <pc:docMk/>
            <pc:sldMk cId="1593124720" sldId="717"/>
            <ac:spMk id="4" creationId="{8E265F15-17AA-C90B-4454-CF4F39867B35}"/>
          </ac:spMkLst>
        </pc:spChg>
        <pc:spChg chg="mod">
          <ac:chgData name="Eva Inderwildi" userId="45d20be2-e03a-4768-913e-d91e1becc803" providerId="ADAL" clId="{B06BE942-A02A-4B80-A234-7B34998F3F7E}" dt="2025-02-04T07:16:57.806" v="11" actId="1076"/>
          <ac:spMkLst>
            <pc:docMk/>
            <pc:sldMk cId="1593124720" sldId="717"/>
            <ac:spMk id="17" creationId="{2B6C8E1F-9949-9323-5D09-C12A2AC06969}"/>
          </ac:spMkLst>
        </pc:spChg>
      </pc:sldChg>
      <pc:sldChg chg="modSp mod">
        <pc:chgData name="Eva Inderwildi" userId="45d20be2-e03a-4768-913e-d91e1becc803" providerId="ADAL" clId="{B06BE942-A02A-4B80-A234-7B34998F3F7E}" dt="2025-02-04T07:15:38.944" v="8"/>
        <pc:sldMkLst>
          <pc:docMk/>
          <pc:sldMk cId="1268052294" sldId="718"/>
        </pc:sldMkLst>
        <pc:spChg chg="mod">
          <ac:chgData name="Eva Inderwildi" userId="45d20be2-e03a-4768-913e-d91e1becc803" providerId="ADAL" clId="{B06BE942-A02A-4B80-A234-7B34998F3F7E}" dt="2025-02-04T07:15:38.944" v="8"/>
          <ac:spMkLst>
            <pc:docMk/>
            <pc:sldMk cId="1268052294" sldId="718"/>
            <ac:spMk id="2" creationId="{99A71A66-373B-A67E-70BE-13C109495FB8}"/>
          </ac:spMkLst>
        </pc:spChg>
      </pc:sldChg>
      <pc:sldChg chg="modSp mod">
        <pc:chgData name="Eva Inderwildi" userId="45d20be2-e03a-4768-913e-d91e1becc803" providerId="ADAL" clId="{B06BE942-A02A-4B80-A234-7B34998F3F7E}" dt="2025-02-04T07:15:42.571" v="9"/>
        <pc:sldMkLst>
          <pc:docMk/>
          <pc:sldMk cId="1687448190" sldId="719"/>
        </pc:sldMkLst>
        <pc:spChg chg="mod">
          <ac:chgData name="Eva Inderwildi" userId="45d20be2-e03a-4768-913e-d91e1becc803" providerId="ADAL" clId="{B06BE942-A02A-4B80-A234-7B34998F3F7E}" dt="2025-02-04T07:15:42.571" v="9"/>
          <ac:spMkLst>
            <pc:docMk/>
            <pc:sldMk cId="1687448190" sldId="719"/>
            <ac:spMk id="2" creationId="{99A71A66-373B-A67E-70BE-13C109495FB8}"/>
          </ac:spMkLst>
        </pc:spChg>
      </pc:sldChg>
      <pc:sldChg chg="modSp mod">
        <pc:chgData name="Eva Inderwildi" userId="45d20be2-e03a-4768-913e-d91e1becc803" providerId="ADAL" clId="{B06BE942-A02A-4B80-A234-7B34998F3F7E}" dt="2025-02-04T07:23:50.471" v="351" actId="1076"/>
        <pc:sldMkLst>
          <pc:docMk/>
          <pc:sldMk cId="2873882686" sldId="721"/>
        </pc:sldMkLst>
        <pc:spChg chg="mod">
          <ac:chgData name="Eva Inderwildi" userId="45d20be2-e03a-4768-913e-d91e1becc803" providerId="ADAL" clId="{B06BE942-A02A-4B80-A234-7B34998F3F7E}" dt="2025-02-04T07:17:42.315" v="25" actId="6549"/>
          <ac:spMkLst>
            <pc:docMk/>
            <pc:sldMk cId="2873882686" sldId="721"/>
            <ac:spMk id="2" creationId="{99A71A66-373B-A67E-70BE-13C109495FB8}"/>
          </ac:spMkLst>
        </pc:spChg>
        <pc:spChg chg="mod">
          <ac:chgData name="Eva Inderwildi" userId="45d20be2-e03a-4768-913e-d91e1becc803" providerId="ADAL" clId="{B06BE942-A02A-4B80-A234-7B34998F3F7E}" dt="2025-02-04T07:23:50.471" v="351" actId="1076"/>
          <ac:spMkLst>
            <pc:docMk/>
            <pc:sldMk cId="2873882686" sldId="721"/>
            <ac:spMk id="14" creationId="{A0A367DD-74DC-1FEE-E342-798ADCA09A7B}"/>
          </ac:spMkLst>
        </pc:spChg>
      </pc:sldChg>
      <pc:sldChg chg="modSp mod">
        <pc:chgData name="Eva Inderwildi" userId="45d20be2-e03a-4768-913e-d91e1becc803" providerId="ADAL" clId="{B06BE942-A02A-4B80-A234-7B34998F3F7E}" dt="2025-02-04T07:24:40.759" v="353" actId="1076"/>
        <pc:sldMkLst>
          <pc:docMk/>
          <pc:sldMk cId="2633398952" sldId="722"/>
        </pc:sldMkLst>
        <pc:spChg chg="mod">
          <ac:chgData name="Eva Inderwildi" userId="45d20be2-e03a-4768-913e-d91e1becc803" providerId="ADAL" clId="{B06BE942-A02A-4B80-A234-7B34998F3F7E}" dt="2025-02-04T07:19:52.333" v="27"/>
          <ac:spMkLst>
            <pc:docMk/>
            <pc:sldMk cId="2633398952" sldId="722"/>
            <ac:spMk id="2" creationId="{99A71A66-373B-A67E-70BE-13C109495FB8}"/>
          </ac:spMkLst>
        </pc:spChg>
        <pc:spChg chg="mod">
          <ac:chgData name="Eva Inderwildi" userId="45d20be2-e03a-4768-913e-d91e1becc803" providerId="ADAL" clId="{B06BE942-A02A-4B80-A234-7B34998F3F7E}" dt="2025-02-04T07:24:40.759" v="353" actId="1076"/>
          <ac:spMkLst>
            <pc:docMk/>
            <pc:sldMk cId="2633398952" sldId="722"/>
            <ac:spMk id="14" creationId="{A0A367DD-74DC-1FEE-E342-798ADCA09A7B}"/>
          </ac:spMkLst>
        </pc:spChg>
      </pc:sldChg>
      <pc:sldChg chg="modSp mod">
        <pc:chgData name="Eva Inderwildi" userId="45d20be2-e03a-4768-913e-d91e1becc803" providerId="ADAL" clId="{B06BE942-A02A-4B80-A234-7B34998F3F7E}" dt="2025-02-04T07:24:24.465" v="352" actId="1076"/>
        <pc:sldMkLst>
          <pc:docMk/>
          <pc:sldMk cId="3954962670" sldId="723"/>
        </pc:sldMkLst>
        <pc:spChg chg="mod">
          <ac:chgData name="Eva Inderwildi" userId="45d20be2-e03a-4768-913e-d91e1becc803" providerId="ADAL" clId="{B06BE942-A02A-4B80-A234-7B34998F3F7E}" dt="2025-02-04T07:19:47.380" v="26"/>
          <ac:spMkLst>
            <pc:docMk/>
            <pc:sldMk cId="3954962670" sldId="723"/>
            <ac:spMk id="2" creationId="{99A71A66-373B-A67E-70BE-13C109495FB8}"/>
          </ac:spMkLst>
        </pc:spChg>
        <pc:spChg chg="mod">
          <ac:chgData name="Eva Inderwildi" userId="45d20be2-e03a-4768-913e-d91e1becc803" providerId="ADAL" clId="{B06BE942-A02A-4B80-A234-7B34998F3F7E}" dt="2025-02-04T07:24:24.465" v="352" actId="1076"/>
          <ac:spMkLst>
            <pc:docMk/>
            <pc:sldMk cId="3954962670" sldId="723"/>
            <ac:spMk id="14" creationId="{A0A367DD-74DC-1FEE-E342-798ADCA09A7B}"/>
          </ac:spMkLst>
        </pc:spChg>
      </pc:sldChg>
      <pc:sldChg chg="modSp mod">
        <pc:chgData name="Eva Inderwildi" userId="45d20be2-e03a-4768-913e-d91e1becc803" providerId="ADAL" clId="{B06BE942-A02A-4B80-A234-7B34998F3F7E}" dt="2025-02-04T07:24:55.893" v="355" actId="20577"/>
        <pc:sldMkLst>
          <pc:docMk/>
          <pc:sldMk cId="419198366" sldId="724"/>
        </pc:sldMkLst>
        <pc:spChg chg="mod">
          <ac:chgData name="Eva Inderwildi" userId="45d20be2-e03a-4768-913e-d91e1becc803" providerId="ADAL" clId="{B06BE942-A02A-4B80-A234-7B34998F3F7E}" dt="2025-02-04T07:20:01.917" v="29"/>
          <ac:spMkLst>
            <pc:docMk/>
            <pc:sldMk cId="419198366" sldId="724"/>
            <ac:spMk id="2" creationId="{99A71A66-373B-A67E-70BE-13C109495FB8}"/>
          </ac:spMkLst>
        </pc:spChg>
        <pc:spChg chg="mod">
          <ac:chgData name="Eva Inderwildi" userId="45d20be2-e03a-4768-913e-d91e1becc803" providerId="ADAL" clId="{B06BE942-A02A-4B80-A234-7B34998F3F7E}" dt="2025-02-04T07:24:55.893" v="355" actId="20577"/>
          <ac:spMkLst>
            <pc:docMk/>
            <pc:sldMk cId="419198366" sldId="724"/>
            <ac:spMk id="17" creationId="{2B6C8E1F-9949-9323-5D09-C12A2AC06969}"/>
          </ac:spMkLst>
        </pc:spChg>
      </pc:sldChg>
      <pc:sldChg chg="modSp mod">
        <pc:chgData name="Eva Inderwildi" userId="45d20be2-e03a-4768-913e-d91e1becc803" providerId="ADAL" clId="{B06BE942-A02A-4B80-A234-7B34998F3F7E}" dt="2025-02-04T07:20:28.913" v="35"/>
        <pc:sldMkLst>
          <pc:docMk/>
          <pc:sldMk cId="946207690" sldId="726"/>
        </pc:sldMkLst>
        <pc:spChg chg="mod">
          <ac:chgData name="Eva Inderwildi" userId="45d20be2-e03a-4768-913e-d91e1becc803" providerId="ADAL" clId="{B06BE942-A02A-4B80-A234-7B34998F3F7E}" dt="2025-02-04T07:20:28.913" v="35"/>
          <ac:spMkLst>
            <pc:docMk/>
            <pc:sldMk cId="946207690" sldId="726"/>
            <ac:spMk id="2" creationId="{99A71A66-373B-A67E-70BE-13C109495FB8}"/>
          </ac:spMkLst>
        </pc:spChg>
      </pc:sldChg>
      <pc:sldChg chg="modSp mod">
        <pc:chgData name="Eva Inderwildi" userId="45d20be2-e03a-4768-913e-d91e1becc803" providerId="ADAL" clId="{B06BE942-A02A-4B80-A234-7B34998F3F7E}" dt="2025-02-04T07:36:04.480" v="663" actId="1076"/>
        <pc:sldMkLst>
          <pc:docMk/>
          <pc:sldMk cId="1846420382" sldId="727"/>
        </pc:sldMkLst>
        <pc:spChg chg="mod">
          <ac:chgData name="Eva Inderwildi" userId="45d20be2-e03a-4768-913e-d91e1becc803" providerId="ADAL" clId="{B06BE942-A02A-4B80-A234-7B34998F3F7E}" dt="2025-02-04T07:20:12.331" v="31"/>
          <ac:spMkLst>
            <pc:docMk/>
            <pc:sldMk cId="1846420382" sldId="727"/>
            <ac:spMk id="2" creationId="{99A71A66-373B-A67E-70BE-13C109495FB8}"/>
          </ac:spMkLst>
        </pc:spChg>
        <pc:spChg chg="mod">
          <ac:chgData name="Eva Inderwildi" userId="45d20be2-e03a-4768-913e-d91e1becc803" providerId="ADAL" clId="{B06BE942-A02A-4B80-A234-7B34998F3F7E}" dt="2025-02-04T07:35:47.562" v="662"/>
          <ac:spMkLst>
            <pc:docMk/>
            <pc:sldMk cId="1846420382" sldId="727"/>
            <ac:spMk id="12" creationId="{773CF4DC-91B8-23B1-0A3E-2EFFB6584E41}"/>
          </ac:spMkLst>
        </pc:spChg>
        <pc:picChg chg="mod">
          <ac:chgData name="Eva Inderwildi" userId="45d20be2-e03a-4768-913e-d91e1becc803" providerId="ADAL" clId="{B06BE942-A02A-4B80-A234-7B34998F3F7E}" dt="2025-02-04T07:36:04.480" v="663" actId="1076"/>
          <ac:picMkLst>
            <pc:docMk/>
            <pc:sldMk cId="1846420382" sldId="727"/>
            <ac:picMk id="4" creationId="{06415B40-BD5B-3C00-8A55-39929A30AFAD}"/>
          </ac:picMkLst>
        </pc:picChg>
        <pc:picChg chg="mod">
          <ac:chgData name="Eva Inderwildi" userId="45d20be2-e03a-4768-913e-d91e1becc803" providerId="ADAL" clId="{B06BE942-A02A-4B80-A234-7B34998F3F7E}" dt="2025-02-04T07:34:29.215" v="484" actId="1076"/>
          <ac:picMkLst>
            <pc:docMk/>
            <pc:sldMk cId="1846420382" sldId="727"/>
            <ac:picMk id="10" creationId="{A30F636B-68E9-184E-4F69-369DF7A07DB0}"/>
          </ac:picMkLst>
        </pc:picChg>
        <pc:picChg chg="mod">
          <ac:chgData name="Eva Inderwildi" userId="45d20be2-e03a-4768-913e-d91e1becc803" providerId="ADAL" clId="{B06BE942-A02A-4B80-A234-7B34998F3F7E}" dt="2025-02-04T07:34:34.211" v="486" actId="1076"/>
          <ac:picMkLst>
            <pc:docMk/>
            <pc:sldMk cId="1846420382" sldId="727"/>
            <ac:picMk id="11" creationId="{D8C4CEA4-5824-491F-A9FE-96826C148543}"/>
          </ac:picMkLst>
        </pc:picChg>
      </pc:sldChg>
      <pc:sldChg chg="modSp mod">
        <pc:chgData name="Eva Inderwildi" userId="45d20be2-e03a-4768-913e-d91e1becc803" providerId="ADAL" clId="{B06BE942-A02A-4B80-A234-7B34998F3F7E}" dt="2025-02-04T07:20:24.700" v="34"/>
        <pc:sldMkLst>
          <pc:docMk/>
          <pc:sldMk cId="1482043338" sldId="728"/>
        </pc:sldMkLst>
        <pc:spChg chg="mod">
          <ac:chgData name="Eva Inderwildi" userId="45d20be2-e03a-4768-913e-d91e1becc803" providerId="ADAL" clId="{B06BE942-A02A-4B80-A234-7B34998F3F7E}" dt="2025-02-04T07:20:24.700" v="34"/>
          <ac:spMkLst>
            <pc:docMk/>
            <pc:sldMk cId="1482043338" sldId="728"/>
            <ac:spMk id="2" creationId="{99A71A66-373B-A67E-70BE-13C109495FB8}"/>
          </ac:spMkLst>
        </pc:spChg>
      </pc:sldChg>
      <pc:sldChg chg="modSp mod">
        <pc:chgData name="Eva Inderwildi" userId="45d20be2-e03a-4768-913e-d91e1becc803" providerId="ADAL" clId="{B06BE942-A02A-4B80-A234-7B34998F3F7E}" dt="2025-02-04T07:20:37.546" v="37"/>
        <pc:sldMkLst>
          <pc:docMk/>
          <pc:sldMk cId="1593141434" sldId="729"/>
        </pc:sldMkLst>
        <pc:spChg chg="mod">
          <ac:chgData name="Eva Inderwildi" userId="45d20be2-e03a-4768-913e-d91e1becc803" providerId="ADAL" clId="{B06BE942-A02A-4B80-A234-7B34998F3F7E}" dt="2025-02-04T07:20:37.546" v="37"/>
          <ac:spMkLst>
            <pc:docMk/>
            <pc:sldMk cId="1593141434" sldId="729"/>
            <ac:spMk id="2" creationId="{99A71A66-373B-A67E-70BE-13C109495FB8}"/>
          </ac:spMkLst>
        </pc:spChg>
      </pc:sldChg>
      <pc:sldChg chg="modSp mod">
        <pc:chgData name="Eva Inderwildi" userId="45d20be2-e03a-4768-913e-d91e1becc803" providerId="ADAL" clId="{B06BE942-A02A-4B80-A234-7B34998F3F7E}" dt="2025-02-04T07:20:33.650" v="36"/>
        <pc:sldMkLst>
          <pc:docMk/>
          <pc:sldMk cId="1988106318" sldId="730"/>
        </pc:sldMkLst>
        <pc:spChg chg="mod">
          <ac:chgData name="Eva Inderwildi" userId="45d20be2-e03a-4768-913e-d91e1becc803" providerId="ADAL" clId="{B06BE942-A02A-4B80-A234-7B34998F3F7E}" dt="2025-02-04T07:20:33.650" v="36"/>
          <ac:spMkLst>
            <pc:docMk/>
            <pc:sldMk cId="1988106318" sldId="730"/>
            <ac:spMk id="2" creationId="{99A71A66-373B-A67E-70BE-13C109495FB8}"/>
          </ac:spMkLst>
        </pc:spChg>
      </pc:sldChg>
    </pc:docChg>
  </pc:docChgLst>
  <pc:docChgLst>
    <pc:chgData name="Eva Inderwildi" userId="45d20be2-e03a-4768-913e-d91e1becc803" providerId="ADAL" clId="{049A0786-66D8-45CA-828A-B97DB6408BF4}"/>
    <pc:docChg chg="undo custSel modSld">
      <pc:chgData name="Eva Inderwildi" userId="45d20be2-e03a-4768-913e-d91e1becc803" providerId="ADAL" clId="{049A0786-66D8-45CA-828A-B97DB6408BF4}" dt="2025-02-03T11:03:34.422" v="3741" actId="20577"/>
      <pc:docMkLst>
        <pc:docMk/>
      </pc:docMkLst>
      <pc:sldChg chg="modSp mod">
        <pc:chgData name="Eva Inderwildi" userId="45d20be2-e03a-4768-913e-d91e1becc803" providerId="ADAL" clId="{049A0786-66D8-45CA-828A-B97DB6408BF4}" dt="2025-02-03T07:12:56.540" v="35" actId="20577"/>
        <pc:sldMkLst>
          <pc:docMk/>
          <pc:sldMk cId="3225273230" sldId="291"/>
        </pc:sldMkLst>
        <pc:spChg chg="mod">
          <ac:chgData name="Eva Inderwildi" userId="45d20be2-e03a-4768-913e-d91e1becc803" providerId="ADAL" clId="{049A0786-66D8-45CA-828A-B97DB6408BF4}" dt="2025-02-03T07:12:56.540" v="35" actId="20577"/>
          <ac:spMkLst>
            <pc:docMk/>
            <pc:sldMk cId="3225273230" sldId="291"/>
            <ac:spMk id="2" creationId="{87A235A0-A0AC-2864-E209-255419772AE8}"/>
          </ac:spMkLst>
        </pc:spChg>
      </pc:sldChg>
      <pc:sldChg chg="modSp mod">
        <pc:chgData name="Eva Inderwildi" userId="45d20be2-e03a-4768-913e-d91e1becc803" providerId="ADAL" clId="{049A0786-66D8-45CA-828A-B97DB6408BF4}" dt="2025-02-03T09:55:25.633" v="153" actId="14826"/>
        <pc:sldMkLst>
          <pc:docMk/>
          <pc:sldMk cId="3250747758" sldId="297"/>
        </pc:sldMkLst>
        <pc:spChg chg="mod">
          <ac:chgData name="Eva Inderwildi" userId="45d20be2-e03a-4768-913e-d91e1becc803" providerId="ADAL" clId="{049A0786-66D8-45CA-828A-B97DB6408BF4}" dt="2025-02-03T07:14:35.144" v="117" actId="20577"/>
          <ac:spMkLst>
            <pc:docMk/>
            <pc:sldMk cId="3250747758" sldId="297"/>
            <ac:spMk id="2" creationId="{87A235A0-A0AC-2864-E209-255419772AE8}"/>
          </ac:spMkLst>
        </pc:spChg>
        <pc:picChg chg="mod">
          <ac:chgData name="Eva Inderwildi" userId="45d20be2-e03a-4768-913e-d91e1becc803" providerId="ADAL" clId="{049A0786-66D8-45CA-828A-B97DB6408BF4}" dt="2025-02-03T09:55:25.633" v="153" actId="14826"/>
          <ac:picMkLst>
            <pc:docMk/>
            <pc:sldMk cId="3250747758" sldId="297"/>
            <ac:picMk id="12" creationId="{36A2AB27-3732-480C-2631-E953725C308E}"/>
          </ac:picMkLst>
        </pc:picChg>
      </pc:sldChg>
      <pc:sldChg chg="addSp delSp modSp mod modClrScheme chgLayout">
        <pc:chgData name="Eva Inderwildi" userId="45d20be2-e03a-4768-913e-d91e1becc803" providerId="ADAL" clId="{049A0786-66D8-45CA-828A-B97DB6408BF4}" dt="2025-02-03T07:24:09.224" v="149" actId="26606"/>
        <pc:sldMkLst>
          <pc:docMk/>
          <pc:sldMk cId="2276990056" sldId="314"/>
        </pc:sldMkLst>
        <pc:spChg chg="mod">
          <ac:chgData name="Eva Inderwildi" userId="45d20be2-e03a-4768-913e-d91e1becc803" providerId="ADAL" clId="{049A0786-66D8-45CA-828A-B97DB6408BF4}" dt="2025-02-03T07:24:09.224" v="149" actId="26606"/>
          <ac:spMkLst>
            <pc:docMk/>
            <pc:sldMk cId="2276990056" sldId="314"/>
            <ac:spMk id="2" creationId="{0DBE8D79-2B22-CB87-43D2-5DA91E5C6C0C}"/>
          </ac:spMkLst>
        </pc:spChg>
        <pc:spChg chg="mod">
          <ac:chgData name="Eva Inderwildi" userId="45d20be2-e03a-4768-913e-d91e1becc803" providerId="ADAL" clId="{049A0786-66D8-45CA-828A-B97DB6408BF4}" dt="2025-02-03T07:24:09.224" v="149" actId="26606"/>
          <ac:spMkLst>
            <pc:docMk/>
            <pc:sldMk cId="2276990056" sldId="314"/>
            <ac:spMk id="8" creationId="{C6676C4C-960D-6D75-900E-C6ACBDE5A945}"/>
          </ac:spMkLst>
        </pc:spChg>
        <pc:spChg chg="mod">
          <ac:chgData name="Eva Inderwildi" userId="45d20be2-e03a-4768-913e-d91e1becc803" providerId="ADAL" clId="{049A0786-66D8-45CA-828A-B97DB6408BF4}" dt="2025-02-03T07:24:09.224" v="149" actId="26606"/>
          <ac:spMkLst>
            <pc:docMk/>
            <pc:sldMk cId="2276990056" sldId="314"/>
            <ac:spMk id="12" creationId="{C0BE6E51-17F9-6223-BAAB-55B2899EA865}"/>
          </ac:spMkLst>
        </pc:spChg>
        <pc:spChg chg="add del">
          <ac:chgData name="Eva Inderwildi" userId="45d20be2-e03a-4768-913e-d91e1becc803" providerId="ADAL" clId="{049A0786-66D8-45CA-828A-B97DB6408BF4}" dt="2025-02-03T07:24:09.224" v="149" actId="26606"/>
          <ac:spMkLst>
            <pc:docMk/>
            <pc:sldMk cId="2276990056" sldId="314"/>
            <ac:spMk id="13" creationId="{74D740F4-73C8-DFD7-2E55-3ECC632B47D2}"/>
          </ac:spMkLst>
        </pc:spChg>
        <pc:spChg chg="add del">
          <ac:chgData name="Eva Inderwildi" userId="45d20be2-e03a-4768-913e-d91e1becc803" providerId="ADAL" clId="{049A0786-66D8-45CA-828A-B97DB6408BF4}" dt="2025-02-03T07:24:09.224" v="149" actId="26606"/>
          <ac:spMkLst>
            <pc:docMk/>
            <pc:sldMk cId="2276990056" sldId="314"/>
            <ac:spMk id="15" creationId="{8881D44D-AC6B-0999-7E7A-EAFD6C141850}"/>
          </ac:spMkLst>
        </pc:spChg>
        <pc:spChg chg="add del mod">
          <ac:chgData name="Eva Inderwildi" userId="45d20be2-e03a-4768-913e-d91e1becc803" providerId="ADAL" clId="{049A0786-66D8-45CA-828A-B97DB6408BF4}" dt="2025-02-03T07:24:09.224" v="149" actId="26606"/>
          <ac:spMkLst>
            <pc:docMk/>
            <pc:sldMk cId="2276990056" sldId="314"/>
            <ac:spMk id="20" creationId="{1C627837-2AA7-C3C6-09E2-F60F4648E9F6}"/>
          </ac:spMkLst>
        </pc:spChg>
        <pc:spChg chg="add del mod">
          <ac:chgData name="Eva Inderwildi" userId="45d20be2-e03a-4768-913e-d91e1becc803" providerId="ADAL" clId="{049A0786-66D8-45CA-828A-B97DB6408BF4}" dt="2025-02-03T07:24:09.224" v="149" actId="26606"/>
          <ac:spMkLst>
            <pc:docMk/>
            <pc:sldMk cId="2276990056" sldId="314"/>
            <ac:spMk id="22" creationId="{CB93E14A-147D-140E-4AD8-3291C3D47AFE}"/>
          </ac:spMkLst>
        </pc:spChg>
        <pc:picChg chg="mod ord">
          <ac:chgData name="Eva Inderwildi" userId="45d20be2-e03a-4768-913e-d91e1becc803" providerId="ADAL" clId="{049A0786-66D8-45CA-828A-B97DB6408BF4}" dt="2025-02-03T07:24:09.224" v="149" actId="26606"/>
          <ac:picMkLst>
            <pc:docMk/>
            <pc:sldMk cId="2276990056" sldId="314"/>
            <ac:picMk id="9" creationId="{938A7EDB-63E7-AE74-20E6-27A31B8BA1F3}"/>
          </ac:picMkLst>
        </pc:picChg>
      </pc:sldChg>
      <pc:sldChg chg="modSp mod">
        <pc:chgData name="Eva Inderwildi" userId="45d20be2-e03a-4768-913e-d91e1becc803" providerId="ADAL" clId="{049A0786-66D8-45CA-828A-B97DB6408BF4}" dt="2025-02-03T07:17:07.317" v="121" actId="14826"/>
        <pc:sldMkLst>
          <pc:docMk/>
          <pc:sldMk cId="3096684716" sldId="325"/>
        </pc:sldMkLst>
        <pc:spChg chg="mod">
          <ac:chgData name="Eva Inderwildi" userId="45d20be2-e03a-4768-913e-d91e1becc803" providerId="ADAL" clId="{049A0786-66D8-45CA-828A-B97DB6408BF4}" dt="2025-02-03T07:14:24.690" v="95" actId="20577"/>
          <ac:spMkLst>
            <pc:docMk/>
            <pc:sldMk cId="3096684716" sldId="325"/>
            <ac:spMk id="2" creationId="{87A235A0-A0AC-2864-E209-255419772AE8}"/>
          </ac:spMkLst>
        </pc:spChg>
        <pc:picChg chg="mod">
          <ac:chgData name="Eva Inderwildi" userId="45d20be2-e03a-4768-913e-d91e1becc803" providerId="ADAL" clId="{049A0786-66D8-45CA-828A-B97DB6408BF4}" dt="2025-02-03T07:17:07.317" v="121" actId="14826"/>
          <ac:picMkLst>
            <pc:docMk/>
            <pc:sldMk cId="3096684716" sldId="325"/>
            <ac:picMk id="4" creationId="{9A6E6A8F-4A83-313F-CE92-0D3036996D62}"/>
          </ac:picMkLst>
        </pc:picChg>
      </pc:sldChg>
      <pc:sldChg chg="modSp mod">
        <pc:chgData name="Eva Inderwildi" userId="45d20be2-e03a-4768-913e-d91e1becc803" providerId="ADAL" clId="{049A0786-66D8-45CA-828A-B97DB6408BF4}" dt="2025-02-03T07:25:34.654" v="152" actId="14100"/>
        <pc:sldMkLst>
          <pc:docMk/>
          <pc:sldMk cId="2930435851" sldId="326"/>
        </pc:sldMkLst>
        <pc:spChg chg="mod">
          <ac:chgData name="Eva Inderwildi" userId="45d20be2-e03a-4768-913e-d91e1becc803" providerId="ADAL" clId="{049A0786-66D8-45CA-828A-B97DB6408BF4}" dt="2025-02-03T07:13:42.128" v="60" actId="20577"/>
          <ac:spMkLst>
            <pc:docMk/>
            <pc:sldMk cId="2930435851" sldId="326"/>
            <ac:spMk id="2" creationId="{87A235A0-A0AC-2864-E209-255419772AE8}"/>
          </ac:spMkLst>
        </pc:spChg>
        <pc:spChg chg="mod">
          <ac:chgData name="Eva Inderwildi" userId="45d20be2-e03a-4768-913e-d91e1becc803" providerId="ADAL" clId="{049A0786-66D8-45CA-828A-B97DB6408BF4}" dt="2025-02-03T07:13:53.987" v="84" actId="20577"/>
          <ac:spMkLst>
            <pc:docMk/>
            <pc:sldMk cId="2930435851" sldId="326"/>
            <ac:spMk id="5" creationId="{03F8CF9C-6371-CB8F-767C-5081B76947AD}"/>
          </ac:spMkLst>
        </pc:spChg>
        <pc:picChg chg="mod">
          <ac:chgData name="Eva Inderwildi" userId="45d20be2-e03a-4768-913e-d91e1becc803" providerId="ADAL" clId="{049A0786-66D8-45CA-828A-B97DB6408BF4}" dt="2025-02-03T07:25:34.654" v="152" actId="14100"/>
          <ac:picMkLst>
            <pc:docMk/>
            <pc:sldMk cId="2930435851" sldId="326"/>
            <ac:picMk id="7" creationId="{E774A832-E953-0269-DF65-DA2D3BD26A98}"/>
          </ac:picMkLst>
        </pc:picChg>
      </pc:sldChg>
      <pc:sldChg chg="modSp mod">
        <pc:chgData name="Eva Inderwildi" userId="45d20be2-e03a-4768-913e-d91e1becc803" providerId="ADAL" clId="{049A0786-66D8-45CA-828A-B97DB6408BF4}" dt="2025-02-03T07:12:50.220" v="24" actId="20577"/>
        <pc:sldMkLst>
          <pc:docMk/>
          <pc:sldMk cId="2917375868" sldId="334"/>
        </pc:sldMkLst>
        <pc:spChg chg="mod">
          <ac:chgData name="Eva Inderwildi" userId="45d20be2-e03a-4768-913e-d91e1becc803" providerId="ADAL" clId="{049A0786-66D8-45CA-828A-B97DB6408BF4}" dt="2025-02-03T07:12:50.220" v="24" actId="20577"/>
          <ac:spMkLst>
            <pc:docMk/>
            <pc:sldMk cId="2917375868" sldId="334"/>
            <ac:spMk id="2" creationId="{87A235A0-A0AC-2864-E209-255419772AE8}"/>
          </ac:spMkLst>
        </pc:spChg>
      </pc:sldChg>
      <pc:sldChg chg="modSp mod">
        <pc:chgData name="Eva Inderwildi" userId="45d20be2-e03a-4768-913e-d91e1becc803" providerId="ADAL" clId="{049A0786-66D8-45CA-828A-B97DB6408BF4}" dt="2025-02-03T07:13:27.013" v="49" actId="20577"/>
        <pc:sldMkLst>
          <pc:docMk/>
          <pc:sldMk cId="1468909033" sldId="335"/>
        </pc:sldMkLst>
        <pc:spChg chg="mod">
          <ac:chgData name="Eva Inderwildi" userId="45d20be2-e03a-4768-913e-d91e1becc803" providerId="ADAL" clId="{049A0786-66D8-45CA-828A-B97DB6408BF4}" dt="2025-02-03T07:12:42.234" v="13" actId="20577"/>
          <ac:spMkLst>
            <pc:docMk/>
            <pc:sldMk cId="1468909033" sldId="335"/>
            <ac:spMk id="2" creationId="{87A235A0-A0AC-2864-E209-255419772AE8}"/>
          </ac:spMkLst>
        </pc:spChg>
        <pc:spChg chg="mod">
          <ac:chgData name="Eva Inderwildi" userId="45d20be2-e03a-4768-913e-d91e1becc803" providerId="ADAL" clId="{049A0786-66D8-45CA-828A-B97DB6408BF4}" dt="2025-02-03T07:13:27.013" v="49" actId="20577"/>
          <ac:spMkLst>
            <pc:docMk/>
            <pc:sldMk cId="1468909033" sldId="335"/>
            <ac:spMk id="15" creationId="{980BC655-3C68-D1B8-1106-C6D7129F83DB}"/>
          </ac:spMkLst>
        </pc:spChg>
      </pc:sldChg>
      <pc:sldChg chg="modSp">
        <pc:chgData name="Eva Inderwildi" userId="45d20be2-e03a-4768-913e-d91e1becc803" providerId="ADAL" clId="{049A0786-66D8-45CA-828A-B97DB6408BF4}" dt="2025-02-03T07:11:13.753" v="2" actId="14826"/>
        <pc:sldMkLst>
          <pc:docMk/>
          <pc:sldMk cId="3473062848" sldId="662"/>
        </pc:sldMkLst>
        <pc:picChg chg="mod">
          <ac:chgData name="Eva Inderwildi" userId="45d20be2-e03a-4768-913e-d91e1becc803" providerId="ADAL" clId="{049A0786-66D8-45CA-828A-B97DB6408BF4}" dt="2025-02-03T07:11:13.753" v="2" actId="14826"/>
          <ac:picMkLst>
            <pc:docMk/>
            <pc:sldMk cId="3473062848" sldId="662"/>
            <ac:picMk id="6" creationId="{D214F6FE-16A3-E4AF-9FF9-8BDAAFED7FC8}"/>
          </ac:picMkLst>
        </pc:picChg>
      </pc:sldChg>
      <pc:sldChg chg="modSp">
        <pc:chgData name="Eva Inderwildi" userId="45d20be2-e03a-4768-913e-d91e1becc803" providerId="ADAL" clId="{049A0786-66D8-45CA-828A-B97DB6408BF4}" dt="2025-02-03T10:35:36.649" v="155" actId="14826"/>
        <pc:sldMkLst>
          <pc:docMk/>
          <pc:sldMk cId="65965213" sldId="700"/>
        </pc:sldMkLst>
        <pc:picChg chg="mod">
          <ac:chgData name="Eva Inderwildi" userId="45d20be2-e03a-4768-913e-d91e1becc803" providerId="ADAL" clId="{049A0786-66D8-45CA-828A-B97DB6408BF4}" dt="2025-02-03T10:35:36.649" v="155" actId="14826"/>
          <ac:picMkLst>
            <pc:docMk/>
            <pc:sldMk cId="65965213" sldId="700"/>
            <ac:picMk id="4" creationId="{BB89288A-50D4-EB5A-C5B2-C77014A8F873}"/>
          </ac:picMkLst>
        </pc:picChg>
        <pc:picChg chg="mod">
          <ac:chgData name="Eva Inderwildi" userId="45d20be2-e03a-4768-913e-d91e1becc803" providerId="ADAL" clId="{049A0786-66D8-45CA-828A-B97DB6408BF4}" dt="2025-02-03T10:35:28.326" v="154" actId="14826"/>
          <ac:picMkLst>
            <pc:docMk/>
            <pc:sldMk cId="65965213" sldId="700"/>
            <ac:picMk id="7" creationId="{535BA563-A1BC-A6DD-8B11-8F578044C766}"/>
          </ac:picMkLst>
        </pc:picChg>
      </pc:sldChg>
      <pc:sldChg chg="modSp mod modNotesTx">
        <pc:chgData name="Eva Inderwildi" userId="45d20be2-e03a-4768-913e-d91e1becc803" providerId="ADAL" clId="{049A0786-66D8-45CA-828A-B97DB6408BF4}" dt="2025-02-03T11:01:23.715" v="3431" actId="790"/>
        <pc:sldMkLst>
          <pc:docMk/>
          <pc:sldMk cId="1377786054" sldId="710"/>
        </pc:sldMkLst>
        <pc:spChg chg="mod">
          <ac:chgData name="Eva Inderwildi" userId="45d20be2-e03a-4768-913e-d91e1becc803" providerId="ADAL" clId="{049A0786-66D8-45CA-828A-B97DB6408BF4}" dt="2025-02-03T10:49:22.502" v="1638"/>
          <ac:spMkLst>
            <pc:docMk/>
            <pc:sldMk cId="1377786054" sldId="710"/>
            <ac:spMk id="7" creationId="{9ABFF3E1-EC18-AA6B-3185-45FD91311495}"/>
          </ac:spMkLst>
        </pc:spChg>
        <pc:spChg chg="mod">
          <ac:chgData name="Eva Inderwildi" userId="45d20be2-e03a-4768-913e-d91e1becc803" providerId="ADAL" clId="{049A0786-66D8-45CA-828A-B97DB6408BF4}" dt="2025-02-03T10:51:37.879" v="1684" actId="20577"/>
          <ac:spMkLst>
            <pc:docMk/>
            <pc:sldMk cId="1377786054" sldId="710"/>
            <ac:spMk id="19" creationId="{F22F49B2-FF55-F980-15A3-9C9E53F5BE51}"/>
          </ac:spMkLst>
        </pc:spChg>
        <pc:spChg chg="mod">
          <ac:chgData name="Eva Inderwildi" userId="45d20be2-e03a-4768-913e-d91e1becc803" providerId="ADAL" clId="{049A0786-66D8-45CA-828A-B97DB6408BF4}" dt="2025-02-03T10:51:47.875" v="1706" actId="20577"/>
          <ac:spMkLst>
            <pc:docMk/>
            <pc:sldMk cId="1377786054" sldId="710"/>
            <ac:spMk id="22" creationId="{1CBC218F-D028-168C-1084-00EDBC441484}"/>
          </ac:spMkLst>
        </pc:spChg>
        <pc:spChg chg="mod">
          <ac:chgData name="Eva Inderwildi" userId="45d20be2-e03a-4768-913e-d91e1becc803" providerId="ADAL" clId="{049A0786-66D8-45CA-828A-B97DB6408BF4}" dt="2025-02-03T10:50:21.925" v="1666" actId="20577"/>
          <ac:spMkLst>
            <pc:docMk/>
            <pc:sldMk cId="1377786054" sldId="710"/>
            <ac:spMk id="23" creationId="{6E56491B-5B7F-A33E-7FF8-C53F300C3623}"/>
          </ac:spMkLst>
        </pc:spChg>
        <pc:spChg chg="mod">
          <ac:chgData name="Eva Inderwildi" userId="45d20be2-e03a-4768-913e-d91e1becc803" providerId="ADAL" clId="{049A0786-66D8-45CA-828A-B97DB6408BF4}" dt="2025-02-03T10:50:53.763" v="1682" actId="20577"/>
          <ac:spMkLst>
            <pc:docMk/>
            <pc:sldMk cId="1377786054" sldId="710"/>
            <ac:spMk id="24" creationId="{FCCEF6C6-809F-EB2A-A12E-27B6F834C10D}"/>
          </ac:spMkLst>
        </pc:spChg>
      </pc:sldChg>
      <pc:sldChg chg="modSp mod modNotesTx">
        <pc:chgData name="Eva Inderwildi" userId="45d20be2-e03a-4768-913e-d91e1becc803" providerId="ADAL" clId="{049A0786-66D8-45CA-828A-B97DB6408BF4}" dt="2025-02-03T10:49:06.949" v="1637" actId="790"/>
        <pc:sldMkLst>
          <pc:docMk/>
          <pc:sldMk cId="1165472305" sldId="712"/>
        </pc:sldMkLst>
        <pc:spChg chg="mod">
          <ac:chgData name="Eva Inderwildi" userId="45d20be2-e03a-4768-913e-d91e1becc803" providerId="ADAL" clId="{049A0786-66D8-45CA-828A-B97DB6408BF4}" dt="2025-02-03T10:39:18.232" v="377" actId="790"/>
          <ac:spMkLst>
            <pc:docMk/>
            <pc:sldMk cId="1165472305" sldId="712"/>
            <ac:spMk id="2" creationId="{99A71A66-373B-A67E-70BE-13C109495FB8}"/>
          </ac:spMkLst>
        </pc:spChg>
        <pc:spChg chg="mod">
          <ac:chgData name="Eva Inderwildi" userId="45d20be2-e03a-4768-913e-d91e1becc803" providerId="ADAL" clId="{049A0786-66D8-45CA-828A-B97DB6408BF4}" dt="2025-02-03T10:39:18.232" v="377" actId="790"/>
          <ac:spMkLst>
            <pc:docMk/>
            <pc:sldMk cId="1165472305" sldId="712"/>
            <ac:spMk id="5" creationId="{FB004C02-CE56-D526-C4F0-A13319FF0BA6}"/>
          </ac:spMkLst>
        </pc:spChg>
        <pc:spChg chg="mod">
          <ac:chgData name="Eva Inderwildi" userId="45d20be2-e03a-4768-913e-d91e1becc803" providerId="ADAL" clId="{049A0786-66D8-45CA-828A-B97DB6408BF4}" dt="2025-02-03T10:39:18.232" v="377" actId="790"/>
          <ac:spMkLst>
            <pc:docMk/>
            <pc:sldMk cId="1165472305" sldId="712"/>
            <ac:spMk id="7" creationId="{9ABFF3E1-EC18-AA6B-3185-45FD91311495}"/>
          </ac:spMkLst>
        </pc:spChg>
        <pc:spChg chg="mod">
          <ac:chgData name="Eva Inderwildi" userId="45d20be2-e03a-4768-913e-d91e1becc803" providerId="ADAL" clId="{049A0786-66D8-45CA-828A-B97DB6408BF4}" dt="2025-02-03T10:39:18.232" v="377" actId="790"/>
          <ac:spMkLst>
            <pc:docMk/>
            <pc:sldMk cId="1165472305" sldId="712"/>
            <ac:spMk id="8" creationId="{740F538E-988A-E3C3-EA77-AFB4BCD406CF}"/>
          </ac:spMkLst>
        </pc:spChg>
        <pc:spChg chg="mod">
          <ac:chgData name="Eva Inderwildi" userId="45d20be2-e03a-4768-913e-d91e1becc803" providerId="ADAL" clId="{049A0786-66D8-45CA-828A-B97DB6408BF4}" dt="2025-02-03T10:46:59.022" v="1601" actId="20577"/>
          <ac:spMkLst>
            <pc:docMk/>
            <pc:sldMk cId="1165472305" sldId="712"/>
            <ac:spMk id="13" creationId="{8FA85B04-99B0-D538-BC96-5566C2B4073D}"/>
          </ac:spMkLst>
        </pc:spChg>
        <pc:picChg chg="mod">
          <ac:chgData name="Eva Inderwildi" userId="45d20be2-e03a-4768-913e-d91e1becc803" providerId="ADAL" clId="{049A0786-66D8-45CA-828A-B97DB6408BF4}" dt="2025-02-03T10:48:30.033" v="1602" actId="14826"/>
          <ac:picMkLst>
            <pc:docMk/>
            <pc:sldMk cId="1165472305" sldId="712"/>
            <ac:picMk id="11" creationId="{57AD990A-5150-59A5-AA68-E2560F0D8C15}"/>
          </ac:picMkLst>
        </pc:picChg>
        <pc:picChg chg="mod">
          <ac:chgData name="Eva Inderwildi" userId="45d20be2-e03a-4768-913e-d91e1becc803" providerId="ADAL" clId="{049A0786-66D8-45CA-828A-B97DB6408BF4}" dt="2025-02-03T10:48:39.478" v="1603" actId="14826"/>
          <ac:picMkLst>
            <pc:docMk/>
            <pc:sldMk cId="1165472305" sldId="712"/>
            <ac:picMk id="12" creationId="{E9356ED4-F3F2-BCC1-D312-A78BC2D80B14}"/>
          </ac:picMkLst>
        </pc:picChg>
      </pc:sldChg>
      <pc:sldChg chg="modSp mod">
        <pc:chgData name="Eva Inderwildi" userId="45d20be2-e03a-4768-913e-d91e1becc803" providerId="ADAL" clId="{049A0786-66D8-45CA-828A-B97DB6408BF4}" dt="2025-02-03T11:03:34.422" v="3741" actId="20577"/>
        <pc:sldMkLst>
          <pc:docMk/>
          <pc:sldMk cId="2697307175" sldId="713"/>
        </pc:sldMkLst>
        <pc:spChg chg="mod">
          <ac:chgData name="Eva Inderwildi" userId="45d20be2-e03a-4768-913e-d91e1becc803" providerId="ADAL" clId="{049A0786-66D8-45CA-828A-B97DB6408BF4}" dt="2025-02-03T11:01:41.833" v="3450" actId="20577"/>
          <ac:spMkLst>
            <pc:docMk/>
            <pc:sldMk cId="2697307175" sldId="713"/>
            <ac:spMk id="7" creationId="{85119FC9-9A84-147F-AAD8-07D1F82985EC}"/>
          </ac:spMkLst>
        </pc:spChg>
        <pc:spChg chg="mod">
          <ac:chgData name="Eva Inderwildi" userId="45d20be2-e03a-4768-913e-d91e1becc803" providerId="ADAL" clId="{049A0786-66D8-45CA-828A-B97DB6408BF4}" dt="2025-02-03T11:03:34.422" v="3741" actId="20577"/>
          <ac:spMkLst>
            <pc:docMk/>
            <pc:sldMk cId="2697307175" sldId="713"/>
            <ac:spMk id="11" creationId="{8CD5CF7F-2814-A12C-AF7F-EE2A16C728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A1529-D1E4-485A-8BE2-DD336C4B0A88}" type="datetimeFigureOut">
              <a:rPr lang="de-CH" smtClean="0"/>
              <a:t>04.02.2025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2378F-6CB0-4B76-A4DF-120CC0F0540F}" type="slidenum">
              <a:rPr lang="de-CH" smtClean="0"/>
              <a:t>‹N°›</a:t>
            </a:fld>
            <a:endParaRPr lang="de-CH"/>
          </a:p>
        </p:txBody>
      </p:sp>
    </p:spTree>
    <p:extLst>
      <p:ext uri="{BB962C8B-B14F-4D97-AF65-F5344CB8AC3E}">
        <p14:creationId xmlns:p14="http://schemas.microsoft.com/office/powerpoint/2010/main" val="220318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noProof="0" dirty="0">
              <a:latin typeface="Arial" panose="020B0604020202020204" pitchFamily="34" charset="0"/>
              <a:cs typeface="Arial" panose="020B0604020202020204" pitchFamily="34" charset="0"/>
            </a:endParaRPr>
          </a:p>
          <a:p>
            <a:r>
              <a:rPr lang="fr-CH" noProof="0" dirty="0">
                <a:latin typeface="Arial" panose="020B0604020202020204" pitchFamily="34" charset="0"/>
                <a:cs typeface="Arial" panose="020B0604020202020204" pitchFamily="34" charset="0"/>
              </a:rPr>
              <a:t>Photos : BirdLife Suisse, si pas d’autre indication</a:t>
            </a:r>
          </a:p>
          <a:p>
            <a:endParaRPr lang="fr-CH" noProof="0" dirty="0">
              <a:latin typeface="Arial" panose="020B0604020202020204" pitchFamily="34" charset="0"/>
              <a:cs typeface="Arial" panose="020B0604020202020204" pitchFamily="34" charset="0"/>
            </a:endParaRPr>
          </a:p>
          <a:p>
            <a:endParaRPr lang="fr-CH" noProof="0" dirty="0">
              <a:latin typeface="Arial" panose="020B0604020202020204" pitchFamily="34" charset="0"/>
              <a:cs typeface="Arial" panose="020B0604020202020204" pitchFamily="34" charset="0"/>
            </a:endParaRPr>
          </a:p>
          <a:p>
            <a:endParaRPr lang="fr-CH" noProof="0" dirty="0">
              <a:latin typeface="Arial" panose="020B0604020202020204" pitchFamily="34" charset="0"/>
              <a:cs typeface="Arial" panose="020B0604020202020204" pitchFamily="34" charset="0"/>
            </a:endParaRPr>
          </a:p>
          <a:p>
            <a:r>
              <a:rPr lang="fr-CH" noProof="0" dirty="0">
                <a:latin typeface="Arial" panose="020B0604020202020204" pitchFamily="34" charset="0"/>
                <a:cs typeface="Arial" panose="020B0604020202020204" pitchFamily="34" charset="0"/>
              </a:rPr>
              <a:t>Photo : Mathias Schäfer</a:t>
            </a:r>
          </a:p>
        </p:txBody>
      </p:sp>
      <p:sp>
        <p:nvSpPr>
          <p:cNvPr id="4" name="Foliennummernplatzhalter 3"/>
          <p:cNvSpPr>
            <a:spLocks noGrp="1"/>
          </p:cNvSpPr>
          <p:nvPr>
            <p:ph type="sldNum" sz="quarter" idx="5"/>
          </p:nvPr>
        </p:nvSpPr>
        <p:spPr/>
        <p:txBody>
          <a:bodyPr/>
          <a:lstStyle/>
          <a:p>
            <a:fld id="{8092378F-6CB0-4B76-A4DF-120CC0F0540F}" type="slidenum">
              <a:rPr lang="de-CH" smtClean="0"/>
              <a:t>1</a:t>
            </a:fld>
            <a:endParaRPr lang="de-CH"/>
          </a:p>
        </p:txBody>
      </p:sp>
    </p:spTree>
    <p:extLst>
      <p:ext uri="{BB962C8B-B14F-4D97-AF65-F5344CB8AC3E}">
        <p14:creationId xmlns:p14="http://schemas.microsoft.com/office/powerpoint/2010/main" val="91552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On peut rencontrer le rougegorge toute l’année en Suisse. Comme nous l'avons déjà mentionné, le comportement migratoire du rougegorge, en tant que migrateur partiel, est complexe à l'échelle européenne. En Suisse, cela se reflète également : une grande partie de nos rougegorges quitte la Suisse, tandis qu'une petite partie reste. Des individus provenant de régions nordiques passent l'hiver chez nous. Dans la plupart des régions, ce ne sont donc pas les mêmes individus que nous voyons en été et en hiver. Parfois, on peut déjà trouver fin janvier les premiers individus de retour de leur migration. Cela signifie que les hôtes hivernants et les oiseaux nicheurs peuvent être chez nous en même temps.</a:t>
            </a:r>
          </a:p>
          <a:p>
            <a:endParaRPr lang="de-CH" dirty="0"/>
          </a:p>
          <a:p>
            <a:r>
              <a:rPr lang="fr-FR" dirty="0"/>
              <a:t>Une étude réalisée dans les années 1970 a montré que nos rougegorges hivernent principalement dans les zones d’habitation et que cela concerne environ 10% de la population. Toutefois, avec le changement climatique et la modification du comportement migratoire des oiseaux, il serait certainement intéressant de répéter de telles études. Il est tout à fait possible qu'aujourd'hui, les individus qui restent toute l’année en Suisse soient déjà plus nombreux.</a:t>
            </a:r>
            <a:endParaRPr lang="de-CH" dirty="0"/>
          </a:p>
          <a:p>
            <a:endParaRPr lang="de-CH" dirty="0"/>
          </a:p>
          <a:p>
            <a:endParaRPr lang="de-CH" dirty="0"/>
          </a:p>
          <a:p>
            <a:r>
              <a:rPr lang="fr-CH" noProof="0" dirty="0"/>
              <a:t>Source : Station ornithologique suisse, Atlas des oiseaux nicheurs de Suisse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10</a:t>
            </a:fld>
            <a:endParaRPr lang="de-CH"/>
          </a:p>
        </p:txBody>
      </p:sp>
    </p:spTree>
    <p:extLst>
      <p:ext uri="{BB962C8B-B14F-4D97-AF65-F5344CB8AC3E}">
        <p14:creationId xmlns:p14="http://schemas.microsoft.com/office/powerpoint/2010/main" val="183274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Avec 450’000 à 650’000 </a:t>
            </a:r>
            <a:r>
              <a:rPr lang="de-CH" dirty="0" err="1"/>
              <a:t>couples</a:t>
            </a:r>
            <a:r>
              <a:rPr lang="de-CH" dirty="0"/>
              <a:t> </a:t>
            </a:r>
            <a:r>
              <a:rPr lang="de-CH" dirty="0" err="1"/>
              <a:t>nicheurs</a:t>
            </a:r>
            <a:r>
              <a:rPr lang="de-CH" dirty="0"/>
              <a:t>, le </a:t>
            </a:r>
            <a:r>
              <a:rPr lang="de-CH" dirty="0" err="1"/>
              <a:t>rougegorge</a:t>
            </a:r>
            <a:r>
              <a:rPr lang="de-CH" dirty="0"/>
              <a:t> </a:t>
            </a:r>
            <a:r>
              <a:rPr lang="de-CH" dirty="0" err="1"/>
              <a:t>est</a:t>
            </a:r>
            <a:r>
              <a:rPr lang="de-CH" dirty="0"/>
              <a:t> </a:t>
            </a:r>
            <a:r>
              <a:rPr lang="de-CH" dirty="0" err="1"/>
              <a:t>l’un</a:t>
            </a:r>
            <a:r>
              <a:rPr lang="de-CH" dirty="0"/>
              <a:t> des </a:t>
            </a:r>
            <a:r>
              <a:rPr lang="de-CH" dirty="0" err="1"/>
              <a:t>oiseaux</a:t>
            </a:r>
            <a:r>
              <a:rPr lang="de-CH" dirty="0"/>
              <a:t> </a:t>
            </a:r>
            <a:r>
              <a:rPr lang="de-CH" dirty="0" err="1"/>
              <a:t>les</a:t>
            </a:r>
            <a:r>
              <a:rPr lang="de-CH" dirty="0"/>
              <a:t> plus </a:t>
            </a:r>
            <a:r>
              <a:rPr lang="de-CH" dirty="0" err="1"/>
              <a:t>fréquents</a:t>
            </a:r>
            <a:r>
              <a:rPr lang="de-CH" dirty="0"/>
              <a:t> de Suisse. </a:t>
            </a:r>
          </a:p>
          <a:p>
            <a:br>
              <a:rPr lang="de-CH" dirty="0"/>
            </a:br>
            <a:r>
              <a:rPr lang="fr-FR" dirty="0"/>
              <a:t>En de nombreux endroits, la densité a augmenté depuis 1993-1996, en particulier dans l'ouest du Jura vaudois, dans les Préalpes </a:t>
            </a:r>
            <a:r>
              <a:rPr lang="fr-FR" dirty="0" err="1"/>
              <a:t>schwytzoises</a:t>
            </a:r>
            <a:r>
              <a:rPr lang="fr-FR" dirty="0"/>
              <a:t> et fribourgeoises, dans la région du </a:t>
            </a:r>
            <a:r>
              <a:rPr lang="fr-FR" dirty="0" err="1"/>
              <a:t>Napf</a:t>
            </a:r>
            <a:r>
              <a:rPr lang="fr-FR" dirty="0"/>
              <a:t> et dans la vallée du Rhin antérieur (GR). L'augmentation est nette à toutes les altitudes et proportionnelle à la proportion respective des effectifs, sauf en dessous de 600 mètres. L'indice de population, également positif, laisse toutefois apparaître de fortes variations annuelles. Les relevés effectués dans le canton de Zurich entre 1988 et 2008 montrent une augmentation de plus de 20 %, alors que l'effectif du lac de Constance a diminué du même facteur entre 1980 et 2010. Selon des analyses effectuées à partir de données de 1988 et 1999, la densité a augmenté de près de 20 % dans les surfaces forestières zurichoises, alors qu'elle n'a guère changé dans les surfaces cultivées et les zones urbanisées. En Allemagne, la tendance des effectifs entre 1989 et 2003 a en revanche été positive dans les zones d'habitation et les paysages cultivés semi-ouverts et négative dans les forêts.</a:t>
            </a:r>
          </a:p>
          <a:p>
            <a:endParaRPr lang="de-CH" dirty="0"/>
          </a:p>
          <a:p>
            <a:r>
              <a:rPr lang="fr-FR" dirty="0"/>
              <a:t>En France, en Italie et dans l'ensemble de l'Europe, la tendance est positive, alors qu'elle est négative en Allemagne et en Autriche. Le rougegorge devrait continuer à profiter de l'augmentation de la surface forestière, ainsi que du réchauffement climatique, car il est sensible aux hivers froids.</a:t>
            </a:r>
          </a:p>
          <a:p>
            <a:endParaRPr lang="de-CH" dirty="0"/>
          </a:p>
          <a:p>
            <a:endParaRPr lang="de-CH" dirty="0"/>
          </a:p>
          <a:p>
            <a:r>
              <a:rPr lang="fr-CH" noProof="0" dirty="0"/>
              <a:t>Source : Station ornithologique suisse, Atlas des oiseaux nicheurs de Suisse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11</a:t>
            </a:fld>
            <a:endParaRPr lang="de-CH"/>
          </a:p>
        </p:txBody>
      </p:sp>
    </p:spTree>
    <p:extLst>
      <p:ext uri="{BB962C8B-B14F-4D97-AF65-F5344CB8AC3E}">
        <p14:creationId xmlns:p14="http://schemas.microsoft.com/office/powerpoint/2010/main" val="91296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Carte modélisée de la densité de rougegorges (selon les données de l’Atlas des oiseaux nicheurs 2013 – 2016).</a:t>
            </a:r>
          </a:p>
          <a:p>
            <a:endParaRPr lang="de-CH" dirty="0"/>
          </a:p>
          <a:p>
            <a:r>
              <a:rPr lang="fr-FR" dirty="0"/>
              <a:t>Dans des carrés kilométriques appropriés, on peut régulièrement dénombrer plus de 40 territoires. Sur des surfaces de chablis dans les Préalpes </a:t>
            </a:r>
            <a:r>
              <a:rPr lang="fr-FR" dirty="0" err="1"/>
              <a:t>schwytzoises</a:t>
            </a:r>
            <a:r>
              <a:rPr lang="fr-FR" dirty="0"/>
              <a:t>, quelques années après la tempête « Vivian », on a trouvé au maximum 34-36 territoires sur 38 ha (9,5 territoires/10 ha), et jusqu'à 15 territoires sur 11,4 ha sur une surface de jeune forêt au pied sud du Jura près de Soleure. Dans un quartier résidentiel de Soleure, on a constaté en moyenne 5 territoires sur 8,3 ha. A l'étage subalpin de l'Engadine (GR) et du </a:t>
            </a:r>
            <a:r>
              <a:rPr lang="fr-FR" dirty="0" err="1"/>
              <a:t>Bergell</a:t>
            </a:r>
            <a:r>
              <a:rPr lang="fr-FR" dirty="0"/>
              <a:t> (GR), on ne compte que 1,0 territoire/10 ha.</a:t>
            </a:r>
          </a:p>
          <a:p>
            <a:endParaRPr lang="de-CH" dirty="0"/>
          </a:p>
          <a:p>
            <a:r>
              <a:rPr lang="fr-FR" dirty="0"/>
              <a:t>On constate une densité particulièrement élevée dans les surfaces boisées. Quel est donc l'habitat du rougegorge ?</a:t>
            </a:r>
            <a:endParaRPr lang="de-CH" dirty="0"/>
          </a:p>
          <a:p>
            <a:endParaRPr lang="de-CH" dirty="0"/>
          </a:p>
          <a:p>
            <a:r>
              <a:rPr lang="fr-CH" noProof="0" dirty="0"/>
              <a:t>Source : Station ornithologique suisse, Atlas des oiseaux nicheurs de Suisse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12</a:t>
            </a:fld>
            <a:endParaRPr lang="de-CH"/>
          </a:p>
        </p:txBody>
      </p:sp>
    </p:spTree>
    <p:extLst>
      <p:ext uri="{BB962C8B-B14F-4D97-AF65-F5344CB8AC3E}">
        <p14:creationId xmlns:p14="http://schemas.microsoft.com/office/powerpoint/2010/main" val="3311757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Comme présenté sur la dia précédente, le rougegorge atteint les densités les plus élevées en forêt. Il peut s’agir de forêts de toute sorte : forêts alluviales, forêts feuillues, mixtes ou de conifères.</a:t>
            </a:r>
          </a:p>
          <a:p>
            <a:endParaRPr lang="fr-CH" noProof="0" dirty="0"/>
          </a:p>
          <a:p>
            <a:r>
              <a:rPr lang="fr-CH" noProof="0" dirty="0"/>
              <a:t>Dans les milieux ouverts, le rougegorge peut également trouver sa place, lorsque l’habitat est structuré par des haies denses et des bosquets.</a:t>
            </a:r>
          </a:p>
          <a:p>
            <a:endParaRPr lang="fr-CH" noProof="0" dirty="0"/>
          </a:p>
          <a:p>
            <a:r>
              <a:rPr lang="fr-CH" noProof="0" dirty="0"/>
              <a:t>Le rougegorge colonise également les jardins et les parcs s’ils sont bien structurés avec beaucoup de sous-bois et de fourrés. </a:t>
            </a:r>
          </a:p>
          <a:p>
            <a:endParaRPr lang="fr-CH" noProof="0" dirty="0"/>
          </a:p>
          <a:p>
            <a:endParaRPr lang="fr-CH" noProof="0" dirty="0"/>
          </a:p>
          <a:p>
            <a:endParaRPr lang="fr-CH" noProof="0" dirty="0"/>
          </a:p>
          <a:p>
            <a:r>
              <a:rPr lang="fr-CH" noProof="0" dirty="0"/>
              <a:t>Photos :</a:t>
            </a:r>
          </a:p>
          <a:p>
            <a:r>
              <a:rPr lang="fr-CH" noProof="0" dirty="0"/>
              <a:t>En haut à gauche : Christa </a:t>
            </a:r>
            <a:r>
              <a:rPr lang="fr-CH" noProof="0" dirty="0" err="1"/>
              <a:t>Glauser</a:t>
            </a:r>
            <a:endParaRPr lang="fr-CH" noProof="0" dirty="0"/>
          </a:p>
          <a:p>
            <a:r>
              <a:rPr lang="fr-CH" noProof="0" dirty="0"/>
              <a:t>En haut à droite : Michael Gerber</a:t>
            </a:r>
          </a:p>
          <a:p>
            <a:r>
              <a:rPr lang="fr-CH" noProof="0" dirty="0"/>
              <a:t>En bas à gauche : Michael Gerber</a:t>
            </a:r>
          </a:p>
          <a:p>
            <a:r>
              <a:rPr lang="fr-CH" noProof="0" dirty="0"/>
              <a:t>En bas à droite : zuerich.com, Ancien jardin botanique de Zurich</a:t>
            </a:r>
          </a:p>
        </p:txBody>
      </p:sp>
      <p:sp>
        <p:nvSpPr>
          <p:cNvPr id="4" name="Foliennummernplatzhalter 3"/>
          <p:cNvSpPr>
            <a:spLocks noGrp="1"/>
          </p:cNvSpPr>
          <p:nvPr>
            <p:ph type="sldNum" sz="quarter" idx="5"/>
          </p:nvPr>
        </p:nvSpPr>
        <p:spPr/>
        <p:txBody>
          <a:bodyPr/>
          <a:lstStyle/>
          <a:p>
            <a:fld id="{8092378F-6CB0-4B76-A4DF-120CC0F0540F}" type="slidenum">
              <a:rPr lang="de-CH" smtClean="0"/>
              <a:t>13</a:t>
            </a:fld>
            <a:endParaRPr lang="de-CH"/>
          </a:p>
        </p:txBody>
      </p:sp>
    </p:spTree>
    <p:extLst>
      <p:ext uri="{BB962C8B-B14F-4D97-AF65-F5344CB8AC3E}">
        <p14:creationId xmlns:p14="http://schemas.microsoft.com/office/powerpoint/2010/main" val="335490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Idéalement, ils devraient présenter une strate arbustive bien développée. Toutefois, la strate herbacée ne doit pas être trop dense afin de ne pas entraver la recherche de nourriture et il doit toujours y avoir des zones ouvertes où il peut facilement chasser. Le rougegorge aime aussi beaucoup les éléments ombragés et relativement humides dans son habitat. Il doit également disposer de suffisamment de nourriture.</a:t>
            </a:r>
            <a:endParaRPr lang="de-CH" dirty="0"/>
          </a:p>
          <a:p>
            <a:endParaRPr lang="de-CH" dirty="0"/>
          </a:p>
          <a:p>
            <a:endParaRPr lang="de-CH" dirty="0"/>
          </a:p>
          <a:p>
            <a:r>
              <a:rPr lang="de-CH" dirty="0" err="1"/>
              <a:t>Photo</a:t>
            </a:r>
            <a:r>
              <a:rPr lang="de-CH" dirty="0"/>
              <a:t> : Christa Glauser</a:t>
            </a:r>
          </a:p>
        </p:txBody>
      </p:sp>
      <p:sp>
        <p:nvSpPr>
          <p:cNvPr id="4" name="Foliennummernplatzhalter 3"/>
          <p:cNvSpPr>
            <a:spLocks noGrp="1"/>
          </p:cNvSpPr>
          <p:nvPr>
            <p:ph type="sldNum" sz="quarter" idx="5"/>
          </p:nvPr>
        </p:nvSpPr>
        <p:spPr/>
        <p:txBody>
          <a:bodyPr/>
          <a:lstStyle/>
          <a:p>
            <a:fld id="{8092378F-6CB0-4B76-A4DF-120CC0F0540F}" type="slidenum">
              <a:rPr lang="de-CH" smtClean="0"/>
              <a:t>14</a:t>
            </a:fld>
            <a:endParaRPr lang="de-CH"/>
          </a:p>
        </p:txBody>
      </p:sp>
    </p:spTree>
    <p:extLst>
      <p:ext uri="{BB962C8B-B14F-4D97-AF65-F5344CB8AC3E}">
        <p14:creationId xmlns:p14="http://schemas.microsoft.com/office/powerpoint/2010/main" val="100487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Regardons de plus près l'oiseau de l'année. Il arbore bien sûr une belle poitrine orange qui lui a donné son nom. La poitrine est séparée du reste du plumage brun par une bande grise. Les grands yeux et la tête proportionnellement assez grande (comme chez les bébés) lui donnent un air mignon, ce qui explique probablement pourquoi le rougegorge nous est si sympathique. Il se tient souvent étiré sur ses longues pattes, la poitrine bombée, à l'affût de proies.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Comme la couleur « orange » n'a été définie qu'avec l'introduction en Europe aux 15</a:t>
            </a:r>
            <a:r>
              <a:rPr lang="fr-CH" baseline="30000" noProof="0" dirty="0"/>
              <a:t>e</a:t>
            </a:r>
            <a:r>
              <a:rPr lang="fr-CH" noProof="0" dirty="0"/>
              <a:t>/16</a:t>
            </a:r>
            <a:r>
              <a:rPr lang="fr-CH" baseline="30000" noProof="0" dirty="0"/>
              <a:t>e</a:t>
            </a:r>
            <a:r>
              <a:rPr lang="fr-CH" noProof="0" dirty="0"/>
              <a:t> siècles du fruit qui lui a donné son nom, le rougegorge a été baptisé de la couleur « rouge » dans diverses langues européennes.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Le nom scientifique est </a:t>
            </a:r>
            <a:r>
              <a:rPr lang="fr-CH" i="1" noProof="0" dirty="0" err="1"/>
              <a:t>Erithacus</a:t>
            </a:r>
            <a:r>
              <a:rPr lang="fr-CH" i="1" noProof="0" dirty="0"/>
              <a:t> </a:t>
            </a:r>
            <a:r>
              <a:rPr lang="fr-CH" i="1" noProof="0" dirty="0" err="1"/>
              <a:t>rubecula</a:t>
            </a:r>
            <a:r>
              <a:rPr lang="fr-CH" noProof="0" dirty="0"/>
              <a:t>. </a:t>
            </a:r>
            <a:r>
              <a:rPr lang="fr-CH" noProof="0" dirty="0" err="1"/>
              <a:t>Erithacus</a:t>
            </a:r>
            <a:r>
              <a:rPr lang="fr-CH" noProof="0" dirty="0"/>
              <a:t> est un nom d’oiseau déjà mentionné dans « H</a:t>
            </a:r>
            <a:r>
              <a:rPr lang="fr-CH" sz="1200" kern="1200" noProof="0" dirty="0">
                <a:solidFill>
                  <a:schemeClr val="tx1"/>
                </a:solidFill>
                <a:latin typeface="+mn-lt"/>
                <a:ea typeface="+mn-ea"/>
                <a:cs typeface="+mn-cs"/>
              </a:rPr>
              <a:t>istoria </a:t>
            </a:r>
            <a:r>
              <a:rPr lang="fr-CH" sz="1200" kern="1200" noProof="0" dirty="0" err="1">
                <a:solidFill>
                  <a:schemeClr val="tx1"/>
                </a:solidFill>
                <a:latin typeface="+mn-lt"/>
                <a:ea typeface="+mn-ea"/>
                <a:cs typeface="+mn-cs"/>
              </a:rPr>
              <a:t>animalium</a:t>
            </a:r>
            <a:r>
              <a:rPr lang="fr-CH" sz="1200" kern="1200" noProof="0" dirty="0">
                <a:solidFill>
                  <a:schemeClr val="tx1"/>
                </a:solidFill>
                <a:latin typeface="+mn-lt"/>
                <a:ea typeface="+mn-ea"/>
                <a:cs typeface="+mn-cs"/>
              </a:rPr>
              <a:t> » d’Aristote</a:t>
            </a:r>
            <a:r>
              <a:rPr lang="fr-CH" noProof="0" dirty="0"/>
              <a:t> et l’encyclopédie « </a:t>
            </a:r>
            <a:r>
              <a:rPr lang="fr-CH" sz="1200" kern="1200" noProof="0" dirty="0" err="1">
                <a:solidFill>
                  <a:schemeClr val="tx1"/>
                </a:solidFill>
                <a:latin typeface="+mn-lt"/>
                <a:ea typeface="+mn-ea"/>
                <a:cs typeface="+mn-cs"/>
              </a:rPr>
              <a:t>Naturalis</a:t>
            </a:r>
            <a:r>
              <a:rPr lang="fr-CH" sz="1200" kern="1200" noProof="0" dirty="0">
                <a:solidFill>
                  <a:schemeClr val="tx1"/>
                </a:solidFill>
                <a:latin typeface="+mn-lt"/>
                <a:ea typeface="+mn-ea"/>
                <a:cs typeface="+mn-cs"/>
              </a:rPr>
              <a:t> historia </a:t>
            </a:r>
            <a:r>
              <a:rPr lang="fr-CH" noProof="0" dirty="0"/>
              <a:t>» de Pline. Comme </a:t>
            </a:r>
            <a:r>
              <a:rPr lang="fr-CH" i="1" noProof="0" dirty="0" err="1"/>
              <a:t>erythrós</a:t>
            </a:r>
            <a:r>
              <a:rPr lang="fr-CH" i="1" noProof="0" dirty="0"/>
              <a:t> </a:t>
            </a:r>
            <a:r>
              <a:rPr lang="fr-CH" i="0" noProof="0" dirty="0"/>
              <a:t>signifie rouge en grec, on suppose qu’il était question du rougegorge.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i="0" noProof="0" dirty="0"/>
              <a:t>(</a:t>
            </a:r>
            <a:r>
              <a:rPr lang="fr-CH" i="0" noProof="0" dirty="0" err="1"/>
              <a:t>Wember</a:t>
            </a:r>
            <a:r>
              <a:rPr lang="fr-CH" i="0" noProof="0" dirty="0"/>
              <a:t> 2017 Die </a:t>
            </a:r>
            <a:r>
              <a:rPr lang="fr-CH" i="0" noProof="0" dirty="0" err="1"/>
              <a:t>Namen</a:t>
            </a:r>
            <a:r>
              <a:rPr lang="fr-CH" i="0" noProof="0" dirty="0"/>
              <a:t> der </a:t>
            </a:r>
            <a:r>
              <a:rPr lang="fr-CH" i="0" noProof="0" dirty="0" err="1"/>
              <a:t>Vögel</a:t>
            </a:r>
            <a:r>
              <a:rPr lang="fr-CH" i="0" noProof="0" dirty="0"/>
              <a:t> </a:t>
            </a:r>
            <a:r>
              <a:rPr lang="fr-CH" i="0" noProof="0" dirty="0" err="1"/>
              <a:t>Europas</a:t>
            </a:r>
            <a:r>
              <a:rPr lang="fr-CH" i="0" noProof="0" dirty="0"/>
              <a:t>)</a:t>
            </a:r>
          </a:p>
          <a:p>
            <a:endParaRPr lang="fr-CH" noProof="0" dirty="0"/>
          </a:p>
          <a:p>
            <a:r>
              <a:rPr lang="fr-CH" noProof="0" dirty="0"/>
              <a:t>La longueur du corps est mesurée le corps étiré, il est donc un peu difficile de se représenter l’oiseau en réalité. Disons qu’il est un peu plus petit qu’un moineau domestique.</a:t>
            </a:r>
          </a:p>
          <a:p>
            <a:endParaRPr lang="fr-CH" noProof="0" dirty="0"/>
          </a:p>
          <a:p>
            <a:r>
              <a:rPr lang="fr-CH" noProof="0" dirty="0"/>
              <a:t>Poids: 2 pièces de 2 francs pèsent au total 17,6 g.</a:t>
            </a:r>
          </a:p>
          <a:p>
            <a:endParaRPr lang="fr-CH" noProof="0" dirty="0"/>
          </a:p>
          <a:p>
            <a:r>
              <a:rPr lang="fr-CH" noProof="0" dirty="0"/>
              <a:t>On peut lire que les rougegorges ont une tache pectorale plus petite la première année que la deuxième. De même, les femelles adultes ont une tache pectorale plus petite que les mâles et, chez ces derniers, la bande grise s'élargit avec l'âge. Ces différences sont toutefois minimes, de sorte qu’il est très difficile de faire une distinction sûre entre les sexes sur le terrain et sans comparaison directe.</a:t>
            </a:r>
          </a:p>
          <a:p>
            <a:endParaRPr lang="fr-CH" noProof="0" dirty="0"/>
          </a:p>
          <a:p>
            <a:r>
              <a:rPr lang="fr-CH" noProof="0" dirty="0"/>
              <a:t>Individu le plus âgé connu : 19 ans et 4 mois. En moyenne beaucoup moins avec env. 1,25 ans. S’ils ont survécu à la première année, ils atteignent généralement 3 à 4 ans.</a:t>
            </a:r>
          </a:p>
          <a:p>
            <a:endParaRPr lang="fr-CH" noProof="0" dirty="0"/>
          </a:p>
          <a:p>
            <a:r>
              <a:rPr lang="fr-CH" noProof="0" dirty="0"/>
              <a:t>Il existe plusieurs sous-espèces qui ne se distinguent que de manière minime et dont le nombre ne fait pas l'objet d'un consensus à ce jour. La sous-espèce. </a:t>
            </a:r>
            <a:r>
              <a:rPr lang="fr-CH" i="1" noProof="0" dirty="0"/>
              <a:t>E. r. </a:t>
            </a:r>
            <a:r>
              <a:rPr lang="fr-CH" i="1" noProof="0" dirty="0" err="1"/>
              <a:t>superberbus</a:t>
            </a:r>
            <a:r>
              <a:rPr lang="fr-CH" i="1" noProof="0" dirty="0"/>
              <a:t> </a:t>
            </a:r>
            <a:r>
              <a:rPr lang="fr-CH" noProof="0" dirty="0"/>
              <a:t>sur les îles Canaries Tenerife et Grande Canarie se distingue légèrement par son chant et par exemple par un dessous plus blanc. C'est pourquoi certains l'ont considérée comme une espèce à part entière (et les individus de Gran </a:t>
            </a:r>
            <a:r>
              <a:rPr lang="fr-CH" noProof="0" dirty="0" err="1"/>
              <a:t>Canaria</a:t>
            </a:r>
            <a:r>
              <a:rPr lang="fr-CH" noProof="0" dirty="0"/>
              <a:t> comme une sous-espèce ou une espèce). Mais des études génétiques récentes indiquent provisoirement qu'il ne faut finalement le considérer que comme une sous-espèce du rougegorge « classique ».</a:t>
            </a:r>
          </a:p>
          <a:p>
            <a:endParaRPr lang="fr-CH" noProof="0" dirty="0"/>
          </a:p>
          <a:p>
            <a:endParaRPr lang="fr-CH" noProof="0" dirty="0"/>
          </a:p>
          <a:p>
            <a:r>
              <a:rPr lang="fr-CH" noProof="0" dirty="0"/>
              <a:t>Photo :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15</a:t>
            </a:fld>
            <a:endParaRPr lang="de-CH"/>
          </a:p>
        </p:txBody>
      </p:sp>
    </p:spTree>
    <p:extLst>
      <p:ext uri="{BB962C8B-B14F-4D97-AF65-F5344CB8AC3E}">
        <p14:creationId xmlns:p14="http://schemas.microsoft.com/office/powerpoint/2010/main" val="3910305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Autrefois, on classait le rougegorge dans la famille des Turdidés (grives et apparentés). Selon les dernières analyses génétiques, il fait plutôt partie de la famille des Muscicapidés. Ses plus proches parents sont la gorgebleue à miroir et le rossignol philomèle.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D’autres espèces connues figurent dans cette famille ; sur la dia, toutes les espèces de la famille qui nichent en Suisse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r>
              <a:rPr lang="fr-CH" noProof="0" dirty="0"/>
              <a:t>Rougegorge familier</a:t>
            </a:r>
          </a:p>
          <a:p>
            <a:r>
              <a:rPr lang="fr-CH" noProof="0" dirty="0"/>
              <a:t>Gobemouche gris</a:t>
            </a:r>
          </a:p>
          <a:p>
            <a:r>
              <a:rPr lang="fr-CH" noProof="0" dirty="0"/>
              <a:t>Gobemouche noir</a:t>
            </a:r>
          </a:p>
          <a:p>
            <a:r>
              <a:rPr lang="fr-CH" noProof="0" dirty="0"/>
              <a:t>Gobemouche à collier</a:t>
            </a:r>
          </a:p>
          <a:p>
            <a:r>
              <a:rPr lang="fr-CH" noProof="0" dirty="0"/>
              <a:t>Rossignol philomèle</a:t>
            </a:r>
          </a:p>
          <a:p>
            <a:r>
              <a:rPr lang="fr-CH" noProof="0" dirty="0"/>
              <a:t>Gorgebleue à miroir</a:t>
            </a:r>
          </a:p>
          <a:p>
            <a:r>
              <a:rPr lang="fr-CH" noProof="0" dirty="0"/>
              <a:t>Rougequeue noir</a:t>
            </a:r>
          </a:p>
          <a:p>
            <a:r>
              <a:rPr lang="fr-CH" noProof="0" dirty="0"/>
              <a:t>Rougequeue à front blanc</a:t>
            </a:r>
          </a:p>
          <a:p>
            <a:r>
              <a:rPr lang="fr-CH" noProof="0" dirty="0"/>
              <a:t>Tarier des prés</a:t>
            </a:r>
          </a:p>
          <a:p>
            <a:r>
              <a:rPr lang="fr-CH" noProof="0" dirty="0"/>
              <a:t>Tarier pâtre</a:t>
            </a:r>
          </a:p>
          <a:p>
            <a:r>
              <a:rPr lang="fr-CH" noProof="0" dirty="0"/>
              <a:t>Traquet motteux</a:t>
            </a:r>
          </a:p>
          <a:p>
            <a:r>
              <a:rPr lang="fr-CH" noProof="0" dirty="0"/>
              <a:t>Monticole de roche</a:t>
            </a:r>
          </a:p>
          <a:p>
            <a:r>
              <a:rPr lang="fr-CH" noProof="0" dirty="0"/>
              <a:t>Monticole bleu</a:t>
            </a:r>
          </a:p>
          <a:p>
            <a:endParaRPr lang="fr-CH" noProof="0" dirty="0"/>
          </a:p>
          <a:p>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Toutes les photos Michael Gerber, sauf monticole de roche (</a:t>
            </a:r>
            <a:r>
              <a:rPr lang="fr-CH" noProof="0" dirty="0" err="1"/>
              <a:t>Wikimedia</a:t>
            </a:r>
            <a:r>
              <a:rPr lang="fr-CH" b="0" noProof="0" dirty="0"/>
              <a:t>, Monsax.jpg</a:t>
            </a:r>
            <a:r>
              <a:rPr lang="fr-CH" noProof="0" dirty="0"/>
              <a:t>) et gorgebleue à miroir (Beat </a:t>
            </a:r>
            <a:r>
              <a:rPr lang="fr-CH" noProof="0" dirty="0" err="1"/>
              <a:t>Rüegger</a:t>
            </a:r>
            <a:r>
              <a:rPr lang="fr-CH" noProof="0" dirty="0"/>
              <a:t>)</a:t>
            </a:r>
          </a:p>
        </p:txBody>
      </p:sp>
      <p:sp>
        <p:nvSpPr>
          <p:cNvPr id="4" name="Foliennummernplatzhalter 3"/>
          <p:cNvSpPr>
            <a:spLocks noGrp="1"/>
          </p:cNvSpPr>
          <p:nvPr>
            <p:ph type="sldNum" sz="quarter" idx="5"/>
          </p:nvPr>
        </p:nvSpPr>
        <p:spPr/>
        <p:txBody>
          <a:bodyPr/>
          <a:lstStyle/>
          <a:p>
            <a:fld id="{8092378F-6CB0-4B76-A4DF-120CC0F0540F}" type="slidenum">
              <a:rPr lang="de-CH" smtClean="0"/>
              <a:t>16</a:t>
            </a:fld>
            <a:endParaRPr lang="de-CH"/>
          </a:p>
        </p:txBody>
      </p:sp>
    </p:spTree>
    <p:extLst>
      <p:ext uri="{BB962C8B-B14F-4D97-AF65-F5344CB8AC3E}">
        <p14:creationId xmlns:p14="http://schemas.microsoft.com/office/powerpoint/2010/main" val="1813981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 rougegorge chasse souvent à la manière typique des gobemouches : il guette une proie depuis un perchoir puis se précipite dessus. Mais (comme les merles), il se met aussi en quête active, tourne les feuilles et guette les insectes. La plupart du temps, il sautille sur le sol en faisant de petits sauts et en hochant le corps de temps en temps.</a:t>
            </a:r>
          </a:p>
          <a:p>
            <a:endParaRPr lang="fr-CH" noProof="0" dirty="0"/>
          </a:p>
          <a:p>
            <a:r>
              <a:rPr lang="fr-CH" noProof="0" dirty="0"/>
              <a:t>Il se nourrit principalement d’insectes (notamment chenilles et autres larves, mais aussi de nombreux autres insectes) et d’araignées. Les vers jouent aussi un rôle dans son alimentation. Mais globalement, il n’est pas très exigeant. Certaines personnes rapportent même l’avoir vu manger de petits lézards ou de petits poissons.</a:t>
            </a:r>
          </a:p>
          <a:p>
            <a:endParaRPr lang="fr-CH" noProof="0" dirty="0"/>
          </a:p>
          <a:p>
            <a:r>
              <a:rPr lang="fr-CH" noProof="0" dirty="0"/>
              <a:t>A la fin de l'été, en automne et en hiver, les fruits et les graines tendres jouent un rôle de plus en plus important. Il apprécie les arbustes à fruits les plus divers comme le bois-gentil, les sureaux, le troène, l'argousier, les pommes et les baies. Les fruits du fusain sont si appréciés qu'ils ont été surnommés « pain de rougegorge » dans certaines régions. Environ 80% des baies conservent leur pouvoir de germination après avoir été avalées. Le rougegorge contribue donc à la dissémination des graines. </a:t>
            </a:r>
          </a:p>
          <a:p>
            <a:endParaRPr lang="fr-CH" noProof="0" dirty="0"/>
          </a:p>
          <a:p>
            <a:endParaRPr lang="fr-CH" noProof="0" dirty="0"/>
          </a:p>
          <a:p>
            <a:endParaRPr lang="fr-CH" noProof="0" dirty="0"/>
          </a:p>
          <a:p>
            <a:r>
              <a:rPr lang="fr-CH" noProof="0" dirty="0"/>
              <a:t>Photos : Mathias </a:t>
            </a:r>
            <a:r>
              <a:rPr lang="fr-CH" noProof="0" dirty="0" err="1"/>
              <a:t>Schäf</a:t>
            </a:r>
            <a:endParaRPr lang="fr-CH" noProof="0" dirty="0"/>
          </a:p>
        </p:txBody>
      </p:sp>
      <p:sp>
        <p:nvSpPr>
          <p:cNvPr id="4" name="Foliennummernplatzhalter 3"/>
          <p:cNvSpPr>
            <a:spLocks noGrp="1"/>
          </p:cNvSpPr>
          <p:nvPr>
            <p:ph type="sldNum" sz="quarter" idx="5"/>
          </p:nvPr>
        </p:nvSpPr>
        <p:spPr/>
        <p:txBody>
          <a:bodyPr/>
          <a:lstStyle/>
          <a:p>
            <a:fld id="{8092378F-6CB0-4B76-A4DF-120CC0F0540F}" type="slidenum">
              <a:rPr lang="de-CH" smtClean="0"/>
              <a:t>17</a:t>
            </a:fld>
            <a:endParaRPr lang="de-CH"/>
          </a:p>
        </p:txBody>
      </p:sp>
    </p:spTree>
    <p:extLst>
      <p:ext uri="{BB962C8B-B14F-4D97-AF65-F5344CB8AC3E}">
        <p14:creationId xmlns:p14="http://schemas.microsoft.com/office/powerpoint/2010/main" val="301088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La formation des couples peut déjà se faire assez tôt. Après une phase d’habituation de plusieurs jours, qui leur permet de surmonter leur territorialité, ils défendent le territoire en commun.</a:t>
            </a:r>
          </a:p>
          <a:p>
            <a:endParaRPr lang="fr-CH" noProof="0" dirty="0"/>
          </a:p>
          <a:p>
            <a:r>
              <a:rPr lang="fr-CH" noProof="0" dirty="0"/>
              <a:t>Puis, pas grand chose ne se passe pendant quelques temps. La construction du nid débute au plus tôt fin mars, généralement en avril. </a:t>
            </a:r>
          </a:p>
          <a:p>
            <a:endParaRPr lang="fr-CH" noProof="0" dirty="0"/>
          </a:p>
          <a:p>
            <a:r>
              <a:rPr lang="fr-CH" noProof="0" dirty="0"/>
              <a:t>Après deux semaines de couvaison, les jeunes éclosent et sont nourris 2 semaines au nid. Les premiers jours uniquement par le mâle, tandis que la femelle les réchauffe. Après qu’ils aient quitté le nid, ils sont encore nourris 1 à 2 semaines dans les environs, jusqu’à leur indépendance totale.</a:t>
            </a:r>
          </a:p>
          <a:p>
            <a:endParaRPr lang="fr-CH" noProof="0" dirty="0"/>
          </a:p>
          <a:p>
            <a:r>
              <a:rPr lang="fr-CH" noProof="0" dirty="0"/>
              <a:t>Dans la plupart des cas, le couple fait ensuite une deuxième nichée. C’est nécessaire pour compenser la forte mortalité des jeunes et maintenir les populations.</a:t>
            </a:r>
          </a:p>
          <a:p>
            <a:endParaRPr lang="fr-CH" noProof="0" dirty="0"/>
          </a:p>
          <a:p>
            <a:r>
              <a:rPr lang="fr-CH" noProof="0" dirty="0"/>
              <a:t>La mue peut se dérouler sur une période assez longue, de juin à septembre. Elle dure environ 80-90 jours.</a:t>
            </a:r>
          </a:p>
          <a:p>
            <a:endParaRPr lang="fr-CH" noProof="0" dirty="0"/>
          </a:p>
          <a:p>
            <a:r>
              <a:rPr lang="fr-CH" noProof="0" dirty="0"/>
              <a:t>A partir de septembre et jusqu’en novembre, les rougegorges qui migrent se mettent en route vers le sud. </a:t>
            </a:r>
          </a:p>
          <a:p>
            <a:endParaRPr lang="fr-CH" noProof="0" dirty="0"/>
          </a:p>
          <a:p>
            <a:r>
              <a:rPr lang="fr-CH" noProof="0" dirty="0"/>
              <a:t>Les rougegorges présents en hiver défendent un territoire hivernal (femelles comme mâles).</a:t>
            </a:r>
          </a:p>
          <a:p>
            <a:endParaRPr lang="fr-CH" noProof="0" dirty="0"/>
          </a:p>
          <a:p>
            <a:endParaRPr lang="fr-CH" noProof="0" dirty="0"/>
          </a:p>
          <a:p>
            <a:endParaRPr lang="fr-CH" noProof="0" dirty="0"/>
          </a:p>
          <a:p>
            <a:r>
              <a:rPr lang="fr-CH" noProof="0" dirty="0"/>
              <a:t>Photo :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18</a:t>
            </a:fld>
            <a:endParaRPr lang="de-CH"/>
          </a:p>
        </p:txBody>
      </p:sp>
    </p:spTree>
    <p:extLst>
      <p:ext uri="{BB962C8B-B14F-4D97-AF65-F5344CB8AC3E}">
        <p14:creationId xmlns:p14="http://schemas.microsoft.com/office/powerpoint/2010/main" val="69103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 nid a un diamètre d’environ 13 cm et une hauteur d’environ 4.5 cm ; il est construit en 4 à 5 jours. La femelle construit un nouveau nid pour chaque nichée, mais utilise parfois d’anciens nids de merles, bruants, etc. </a:t>
            </a:r>
          </a:p>
          <a:p>
            <a:endParaRPr lang="fr-CH" noProof="0" dirty="0"/>
          </a:p>
          <a:p>
            <a:r>
              <a:rPr lang="fr-CH" noProof="0" dirty="0"/>
              <a:t>Pendant que la femelle s’occupe de la construction, le mâle chante souvent à proximité pour défendre le territoire. </a:t>
            </a:r>
          </a:p>
          <a:p>
            <a:endParaRPr lang="fr-CH" noProof="0" dirty="0"/>
          </a:p>
          <a:p>
            <a:r>
              <a:rPr lang="fr-CH" noProof="0" dirty="0"/>
              <a:t>A plus de 70%, les nids se trouve au sol ou à proximité. Parfois, ils sont construit plus en altitude, p. ex. dans une fissure d’arbre, dans du lierre dense …</a:t>
            </a:r>
          </a:p>
          <a:p>
            <a:endParaRPr lang="fr-CH" noProof="0" dirty="0"/>
          </a:p>
          <a:p>
            <a:r>
              <a:rPr lang="fr-CH" noProof="0" dirty="0"/>
              <a:t>Généralement 6 </a:t>
            </a:r>
            <a:r>
              <a:rPr lang="fr-CH" noProof="0" dirty="0" err="1"/>
              <a:t>oeufs</a:t>
            </a:r>
            <a:r>
              <a:rPr lang="fr-CH" noProof="0" dirty="0"/>
              <a:t>.</a:t>
            </a:r>
          </a:p>
          <a:p>
            <a:endParaRPr lang="fr-CH" noProof="0" dirty="0"/>
          </a:p>
          <a:p>
            <a:endParaRPr lang="fr-CH" noProof="0" dirty="0"/>
          </a:p>
          <a:p>
            <a:endParaRPr lang="fr-CH" noProof="0" dirty="0"/>
          </a:p>
          <a:p>
            <a:r>
              <a:rPr lang="fr-CH" noProof="0" dirty="0"/>
              <a:t>Photo : Mauritius Images</a:t>
            </a:r>
          </a:p>
          <a:p>
            <a:r>
              <a:rPr lang="fr-CH" noProof="0" dirty="0"/>
              <a:t>Photo </a:t>
            </a:r>
            <a:r>
              <a:rPr lang="fr-CH" noProof="0" dirty="0" err="1"/>
              <a:t>oeufs</a:t>
            </a:r>
            <a:r>
              <a:rPr lang="fr-CH" noProof="0" dirty="0"/>
              <a:t> : </a:t>
            </a:r>
            <a:r>
              <a:rPr lang="fr-CH" noProof="0" dirty="0" err="1"/>
              <a:t>Wikimedia</a:t>
            </a:r>
            <a:endParaRPr lang="fr-CH" noProof="0" dirty="0"/>
          </a:p>
        </p:txBody>
      </p:sp>
      <p:sp>
        <p:nvSpPr>
          <p:cNvPr id="4" name="Foliennummernplatzhalter 3"/>
          <p:cNvSpPr>
            <a:spLocks noGrp="1"/>
          </p:cNvSpPr>
          <p:nvPr>
            <p:ph type="sldNum" sz="quarter" idx="5"/>
          </p:nvPr>
        </p:nvSpPr>
        <p:spPr/>
        <p:txBody>
          <a:bodyPr/>
          <a:lstStyle/>
          <a:p>
            <a:fld id="{8092378F-6CB0-4B76-A4DF-120CC0F0540F}" type="slidenum">
              <a:rPr lang="de-CH" smtClean="0"/>
              <a:t>19</a:t>
            </a:fld>
            <a:endParaRPr lang="de-CH"/>
          </a:p>
        </p:txBody>
      </p:sp>
    </p:spTree>
    <p:extLst>
      <p:ext uri="{BB962C8B-B14F-4D97-AF65-F5344CB8AC3E}">
        <p14:creationId xmlns:p14="http://schemas.microsoft.com/office/powerpoint/2010/main" val="234420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le 25</a:t>
            </a:r>
            <a:r>
              <a:rPr lang="fr-FR" baseline="30000" dirty="0"/>
              <a:t>e</a:t>
            </a:r>
            <a:r>
              <a:rPr lang="fr-FR" dirty="0"/>
              <a:t> anniversaire de l'« Oiseau de l'année », BirdLife Suisse a demandé au public de désigner son favori. Jusqu'à la fin, le vote a été passionnant et serré ! C'est finalement le rougegorge qui s'est imposé face à ses concurrents avec 25% des voix. Il a été suivi de près par la mésange à longue queue (23%), le pic vert (20%), la sittelle torchepot (19%) et la fauvette à tête noire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Foliennummernplatzhalter 3"/>
          <p:cNvSpPr>
            <a:spLocks noGrp="1"/>
          </p:cNvSpPr>
          <p:nvPr>
            <p:ph type="sldNum" sz="quarter" idx="5"/>
          </p:nvPr>
        </p:nvSpPr>
        <p:spPr/>
        <p:txBody>
          <a:bodyPr/>
          <a:lstStyle/>
          <a:p>
            <a:fld id="{8092378F-6CB0-4B76-A4DF-120CC0F0540F}" type="slidenum">
              <a:rPr lang="de-CH" smtClean="0"/>
              <a:t>2</a:t>
            </a:fld>
            <a:endParaRPr lang="de-CH"/>
          </a:p>
        </p:txBody>
      </p:sp>
    </p:spTree>
    <p:extLst>
      <p:ext uri="{BB962C8B-B14F-4D97-AF65-F5344CB8AC3E}">
        <p14:creationId xmlns:p14="http://schemas.microsoft.com/office/powerpoint/2010/main" val="3671155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Mais les rougegorges peuvent se montrer assez flexibles dans le choix de leur site de nidification. Surtout en milieux construit, on peut trouver des nids dans des niches de murs ou même dans des pots de fleurs, des seaux ou des boîtes aux lettres. Rarement dans les nichoirs, surtout ceux pour semi-cavernicoles.  </a:t>
            </a:r>
          </a:p>
          <a:p>
            <a:endParaRPr lang="fr-CH" noProof="0" dirty="0"/>
          </a:p>
          <a:p>
            <a:r>
              <a:rPr lang="fr-CH" noProof="0" dirty="0"/>
              <a:t>Photo : </a:t>
            </a:r>
            <a:r>
              <a:rPr lang="fr-CH" noProof="0" dirty="0" err="1"/>
              <a:t>Wikimedia</a:t>
            </a:r>
            <a:endParaRPr lang="fr-CH" noProof="0"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20</a:t>
            </a:fld>
            <a:endParaRPr lang="de-CH"/>
          </a:p>
        </p:txBody>
      </p:sp>
    </p:spTree>
    <p:extLst>
      <p:ext uri="{BB962C8B-B14F-4D97-AF65-F5344CB8AC3E}">
        <p14:creationId xmlns:p14="http://schemas.microsoft.com/office/powerpoint/2010/main" val="4062452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Grâce aux taches (qui peuvent ressembler à un jeu de lumière et d'ombre), les jeunes oiseaux sont bien camouflés dans la végétation dense.</a:t>
            </a:r>
          </a:p>
          <a:p>
            <a:endParaRPr lang="de-CH" dirty="0"/>
          </a:p>
          <a:p>
            <a:r>
              <a:rPr lang="fr-FR" dirty="0"/>
              <a:t>Les juvéniles commencent une mue partielle 5 à 7 semaines après l'éclosion. Elle dure environ 4 à 6 semaines. Le plumage du corps et les couvertures alaires sont alors changés et la tache orange sur la poitrine apparaît. Les grandes plumes (c'est-à-dire les rémiges et les rectrices) ne sont changées que l'été suivant. Cela signifie qu'au début de l'été, on peut encore reconnaître les rougegorges de l'année précédente, par exemple à leurs rectrices pointues. </a:t>
            </a:r>
            <a:endParaRPr lang="de-CH" dirty="0"/>
          </a:p>
          <a:p>
            <a:endParaRPr lang="de-CH" dirty="0"/>
          </a:p>
          <a:p>
            <a:endParaRPr lang="de-CH" dirty="0"/>
          </a:p>
          <a:p>
            <a:r>
              <a:rPr lang="de-CH" dirty="0"/>
              <a:t>Image de </a:t>
            </a:r>
            <a:r>
              <a:rPr lang="de-CH" dirty="0" err="1"/>
              <a:t>droite</a:t>
            </a:r>
            <a:r>
              <a:rPr lang="de-CH" dirty="0"/>
              <a:t> : Marcel Ruppen</a:t>
            </a:r>
          </a:p>
          <a:p>
            <a:r>
              <a:rPr lang="de-CH" dirty="0"/>
              <a:t>Image du </a:t>
            </a:r>
            <a:r>
              <a:rPr lang="de-CH" dirty="0" err="1"/>
              <a:t>milieu</a:t>
            </a:r>
            <a:r>
              <a:rPr lang="de-CH" dirty="0"/>
              <a:t> : Vincent Legrand</a:t>
            </a:r>
          </a:p>
        </p:txBody>
      </p:sp>
      <p:sp>
        <p:nvSpPr>
          <p:cNvPr id="4" name="Foliennummernplatzhalter 3"/>
          <p:cNvSpPr>
            <a:spLocks noGrp="1"/>
          </p:cNvSpPr>
          <p:nvPr>
            <p:ph type="sldNum" sz="quarter" idx="5"/>
          </p:nvPr>
        </p:nvSpPr>
        <p:spPr/>
        <p:txBody>
          <a:bodyPr/>
          <a:lstStyle/>
          <a:p>
            <a:fld id="{8092378F-6CB0-4B76-A4DF-120CC0F0540F}" type="slidenum">
              <a:rPr lang="de-CH" smtClean="0"/>
              <a:t>21</a:t>
            </a:fld>
            <a:endParaRPr lang="de-CH"/>
          </a:p>
        </p:txBody>
      </p:sp>
    </p:spTree>
    <p:extLst>
      <p:ext uri="{BB962C8B-B14F-4D97-AF65-F5344CB8AC3E}">
        <p14:creationId xmlns:p14="http://schemas.microsoft.com/office/powerpoint/2010/main" val="3979975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Les rougegorges apprécient les bains réguliers et intenses.</a:t>
            </a:r>
          </a:p>
          <a:p>
            <a:endParaRPr lang="fr-CH" noProof="0" dirty="0"/>
          </a:p>
          <a:p>
            <a:r>
              <a:rPr lang="fr-CH" noProof="0" dirty="0"/>
              <a:t>On les observe aussi régulièrement à procéder à un toilettage avec des fourmis : ils prennent une fourmi dans le bec et se frottent avec elle. L'acide projeté par la fourmi est censé aider à lutter contre les parasites dans le plumage. D'autres oiseaux, comme le geai des chênes, le font passivement en se couchant dans une fourmilière.</a:t>
            </a:r>
          </a:p>
          <a:p>
            <a:endParaRPr lang="fr-CH" noProof="0" dirty="0"/>
          </a:p>
          <a:p>
            <a:r>
              <a:rPr lang="fr-CH" noProof="0" dirty="0"/>
              <a:t>Même si les rougegorges nous semblent sympathiques, ils peuvent se montrer très agressifs. Lors d'expériences scientifiques menées avec des oiseaux factices sur leur territoire, il n'est pas rare que ceux-ci soient presque déchiquetés. Si un intrus ne veut pas céder après le chant et les gestes menaçants du propriétaire du territoire, des combats intenses ont lieu. Ceux-ci peuvent être si brutaux que ça peut conduire à la mort d’un des adversaires.</a:t>
            </a:r>
          </a:p>
          <a:p>
            <a:endParaRPr lang="fr-CH" noProof="0" dirty="0"/>
          </a:p>
          <a:p>
            <a:r>
              <a:rPr lang="fr-CH" noProof="0" dirty="0"/>
              <a:t>Un territoire de rougegorge fait en moyenne 0.7 ha en Europe centrale. Mais cela dépend bien sûr de la qualité de l’habitat, la littérature (</a:t>
            </a:r>
            <a:r>
              <a:rPr lang="fr-CH" noProof="0" dirty="0" err="1"/>
              <a:t>Pätzold</a:t>
            </a:r>
            <a:r>
              <a:rPr lang="fr-CH" noProof="0" dirty="0"/>
              <a:t>) cite comme valeurs extrêmes 0.24 et 1 ha.</a:t>
            </a:r>
          </a:p>
          <a:p>
            <a:endParaRPr lang="fr-CH" noProof="0" dirty="0"/>
          </a:p>
          <a:p>
            <a:endParaRPr lang="fr-CH" noProof="0" dirty="0"/>
          </a:p>
          <a:p>
            <a:r>
              <a:rPr lang="fr-CH" noProof="0" dirty="0"/>
              <a:t>Image :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22</a:t>
            </a:fld>
            <a:endParaRPr lang="de-CH"/>
          </a:p>
        </p:txBody>
      </p:sp>
    </p:spTree>
    <p:extLst>
      <p:ext uri="{BB962C8B-B14F-4D97-AF65-F5344CB8AC3E}">
        <p14:creationId xmlns:p14="http://schemas.microsoft.com/office/powerpoint/2010/main" val="2759480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 rougegorge est une star dans la recherche sur la migration des oiseaux. Différentes recherches scientifiques l’ont utilisé pour étudier le comportement et les mécanismes d’orientation lors de la migration.</a:t>
            </a:r>
          </a:p>
          <a:p>
            <a:endParaRPr lang="fr-CH" noProof="0" dirty="0"/>
          </a:p>
          <a:p>
            <a:r>
              <a:rPr lang="fr-CH" noProof="0" dirty="0"/>
              <a:t>Le bagage a permis de recenser le record de migration d’environ 3’850 km !</a:t>
            </a:r>
          </a:p>
          <a:p>
            <a:endParaRPr lang="fr-CH" noProof="0" dirty="0"/>
          </a:p>
          <a:p>
            <a:r>
              <a:rPr lang="fr-CH" noProof="0" dirty="0"/>
              <a:t>Ils peuvent migrer 100 à 200 km en 24h, selon la météo. En 2025, un rougegorge suivi en France a même parcouru environ 600 km en 24h.</a:t>
            </a:r>
          </a:p>
          <a:p>
            <a:endParaRPr lang="fr-CH" noProof="0" dirty="0"/>
          </a:p>
          <a:p>
            <a:r>
              <a:rPr lang="fr-CH" noProof="0" dirty="0"/>
              <a:t>Dans l'image en haut à droite, on peut voir un exemple de la manière dont on a étudié la direction de migration des rougegorges : ils sont assis dans un entonnoir recouvert de papier à encre. Chaque fois qu'ils sautaient dans une certaine direction, il y avait des rayures visibles qui, au fil du temps, montraient clairement une direction préférentielle. Dans le cercle central (qui montre les résultats de l'expérience de contrôle, c'est-à-dire le comportement normal), chaque triangle représente un individu et la direction vers laquelle il voulait se déplacer. Si l'on supprime maintenant expérimentalement le champ magnétique (ou si on le déplace), on voit dans le cercle de droite qu'il n'y avait plus de direction préférentielle de migration, mais que chaque individu voulait aller ailleurs au hasard. </a:t>
            </a:r>
          </a:p>
          <a:p>
            <a:endParaRPr lang="fr-CH" noProof="0" dirty="0"/>
          </a:p>
          <a:p>
            <a:endParaRPr lang="fr-CH" noProof="0" dirty="0"/>
          </a:p>
          <a:p>
            <a:endParaRPr lang="fr-CH" noProof="0" dirty="0"/>
          </a:p>
          <a:p>
            <a:r>
              <a:rPr lang="fr-CH" noProof="0" dirty="0"/>
              <a:t>Photo : natur.com</a:t>
            </a:r>
          </a:p>
        </p:txBody>
      </p:sp>
      <p:sp>
        <p:nvSpPr>
          <p:cNvPr id="4" name="Foliennummernplatzhalter 3"/>
          <p:cNvSpPr>
            <a:spLocks noGrp="1"/>
          </p:cNvSpPr>
          <p:nvPr>
            <p:ph type="sldNum" sz="quarter" idx="5"/>
          </p:nvPr>
        </p:nvSpPr>
        <p:spPr/>
        <p:txBody>
          <a:bodyPr/>
          <a:lstStyle/>
          <a:p>
            <a:fld id="{8092378F-6CB0-4B76-A4DF-120CC0F0540F}" type="slidenum">
              <a:rPr lang="de-CH" smtClean="0"/>
              <a:t>23</a:t>
            </a:fld>
            <a:endParaRPr lang="de-CH"/>
          </a:p>
        </p:txBody>
      </p:sp>
    </p:spTree>
    <p:extLst>
      <p:ext uri="{BB962C8B-B14F-4D97-AF65-F5344CB8AC3E}">
        <p14:creationId xmlns:p14="http://schemas.microsoft.com/office/powerpoint/2010/main" val="76349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Beaucoup de personnes ont de la peine à apprendre le chant du rougegorge. Il est très variable et ne propose pas de « phrases mnémotechniques ». Il faut plutôt acquérir une certaine sensibilité pour le rythme et les sons typiques. On lui a déjà attribué de nombreuses caractéristiques (voir la liste), mais « jazzy » n'est probablement pas le plus approprié. Le chant se caractérise par un changement de rythme et de tonalité, les éléments courts plus fréquents alternant avec des éléments plus longs. </a:t>
            </a:r>
          </a:p>
          <a:p>
            <a:endParaRPr lang="fr-CH" noProof="0" dirty="0"/>
          </a:p>
          <a:p>
            <a:r>
              <a:rPr lang="fr-CH" noProof="0" dirty="0"/>
              <a:t>Parfois, on peut aussi entendre des imitations d’autres oiseaux (fauvette à tête noire, merle noir, mésange charbonnière, pinson des arbres, alouette des champs ...), mais elles gardent quand même la tonalité typique du rougegorge.</a:t>
            </a:r>
          </a:p>
          <a:p>
            <a:endParaRPr lang="fr-CH" noProof="0" dirty="0"/>
          </a:p>
          <a:p>
            <a:endParaRPr lang="fr-CH" noProof="0" dirty="0"/>
          </a:p>
          <a:p>
            <a:endParaRPr lang="fr-CH" noProof="0" dirty="0"/>
          </a:p>
          <a:p>
            <a:r>
              <a:rPr lang="fr-CH" noProof="0" dirty="0"/>
              <a:t>Vidéo : Vincent Legrand</a:t>
            </a:r>
          </a:p>
        </p:txBody>
      </p:sp>
      <p:sp>
        <p:nvSpPr>
          <p:cNvPr id="4" name="Foliennummernplatzhalter 3"/>
          <p:cNvSpPr>
            <a:spLocks noGrp="1"/>
          </p:cNvSpPr>
          <p:nvPr>
            <p:ph type="sldNum" sz="quarter" idx="5"/>
          </p:nvPr>
        </p:nvSpPr>
        <p:spPr/>
        <p:txBody>
          <a:bodyPr/>
          <a:lstStyle/>
          <a:p>
            <a:fld id="{8092378F-6CB0-4B76-A4DF-120CC0F0540F}" type="slidenum">
              <a:rPr lang="de-CH" smtClean="0"/>
              <a:t>24</a:t>
            </a:fld>
            <a:endParaRPr lang="de-CH"/>
          </a:p>
        </p:txBody>
      </p:sp>
    </p:spTree>
    <p:extLst>
      <p:ext uri="{BB962C8B-B14F-4D97-AF65-F5344CB8AC3E}">
        <p14:creationId xmlns:p14="http://schemas.microsoft.com/office/powerpoint/2010/main" val="3592097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Les jeunes apprennent le chant du mâle dans une phase sensible au moment de leur départ du nid. Durant cette période, le mâle chante régulièrement à haute voix à proximité du nid.</a:t>
            </a:r>
          </a:p>
          <a:p>
            <a:endParaRPr lang="fr-CH" noProof="0" dirty="0"/>
          </a:p>
          <a:p>
            <a:r>
              <a:rPr lang="fr-CH" noProof="0" dirty="0"/>
              <a:t>Les rougegorges chantent intensivement surtout à l’aube et au crépuscule. Ils sont parmi les premiers à chanter tôt le matin, environ 60 à 50 minutes avant le lever du soleil. On peut également les entendre par temps nuageux ou sous la lumière artificielle au milieu de la nuit. Il existe même des anecdotes selon lesquelles ils se mettent soudainement à chanter lors d'une éclipse totale de soleil.</a:t>
            </a:r>
          </a:p>
          <a:p>
            <a:endParaRPr lang="fr-CH" noProof="0" dirty="0"/>
          </a:p>
          <a:p>
            <a:r>
              <a:rPr lang="fr-CH" noProof="0" dirty="0"/>
              <a:t>Ce comportement de chanter quand il y a peu de lumière explique peut-être aussi que l'on puisse les entendre chanter régulièrement en plein hiver. Ils défendent ainsi leur territoire hivernal pour s'assurer d’avoir suffisamment de nourriture.</a:t>
            </a:r>
          </a:p>
          <a:p>
            <a:endParaRPr lang="fr-CH" noProof="0" dirty="0"/>
          </a:p>
          <a:p>
            <a:r>
              <a:rPr lang="fr-CH" noProof="0" dirty="0"/>
              <a:t>Les femelles chantent surtout en hiver et sont tout aussi douées que les mâles.</a:t>
            </a:r>
          </a:p>
          <a:p>
            <a:endParaRPr lang="fr-CH" noProof="0" dirty="0"/>
          </a:p>
          <a:p>
            <a:endParaRPr lang="fr-CH" noProof="0" dirty="0"/>
          </a:p>
          <a:p>
            <a:r>
              <a:rPr lang="fr-CH" noProof="0" dirty="0"/>
              <a:t>Photo : Marcel Burkhardt</a:t>
            </a:r>
          </a:p>
        </p:txBody>
      </p:sp>
      <p:sp>
        <p:nvSpPr>
          <p:cNvPr id="4" name="Foliennummernplatzhalter 3"/>
          <p:cNvSpPr>
            <a:spLocks noGrp="1"/>
          </p:cNvSpPr>
          <p:nvPr>
            <p:ph type="sldNum" sz="quarter" idx="5"/>
          </p:nvPr>
        </p:nvSpPr>
        <p:spPr/>
        <p:txBody>
          <a:bodyPr/>
          <a:lstStyle/>
          <a:p>
            <a:fld id="{8092378F-6CB0-4B76-A4DF-120CC0F0540F}" type="slidenum">
              <a:rPr lang="de-CH" smtClean="0"/>
              <a:t>25</a:t>
            </a:fld>
            <a:endParaRPr lang="de-CH"/>
          </a:p>
        </p:txBody>
      </p:sp>
    </p:spTree>
    <p:extLst>
      <p:ext uri="{BB962C8B-B14F-4D97-AF65-F5344CB8AC3E}">
        <p14:creationId xmlns:p14="http://schemas.microsoft.com/office/powerpoint/2010/main" val="3198886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 spectrogramme représente le chant de manière graphique : de gauche à droite nous avons l’axe du temps (en secondes), et de bas en haut la fréquence (en Kilohertz).</a:t>
            </a:r>
          </a:p>
          <a:p>
            <a:endParaRPr lang="fr-CH" noProof="0" dirty="0"/>
          </a:p>
          <a:p>
            <a:r>
              <a:rPr lang="fr-CH" noProof="0" dirty="0"/>
              <a:t>Il commence généralement avec des sons aigus, rapides qui deviennent ensuite plus longs et plus bas. Ce changement peut se répéter pendant la strophe. </a:t>
            </a:r>
          </a:p>
          <a:p>
            <a:endParaRPr lang="fr-CH" noProof="0" dirty="0"/>
          </a:p>
          <a:p>
            <a:r>
              <a:rPr lang="fr-CH" noProof="0" dirty="0"/>
              <a:t>Quand on débute avec l’apprentissage des chants d’oiseaux, il peut être difficile de distinguer le chant du rougegorge de celui du troglodyte. Les deux vivent en outre dans des habitats similaires. Quand on écoute attentivement, on trouve toujours dans le chant du troglodyte, les typiques trilles grinçantes (voir https://xeno-canto.org/411483)</a:t>
            </a:r>
          </a:p>
          <a:p>
            <a:endParaRPr lang="fr-CH" noProof="0" dirty="0"/>
          </a:p>
          <a:p>
            <a:endParaRPr lang="fr-CH" noProof="0" dirty="0"/>
          </a:p>
          <a:p>
            <a:r>
              <a:rPr lang="fr-CH" noProof="0" dirty="0"/>
              <a:t>Le site www.bird-song.ch est d’ailleurs une bonne aide pour apprendre le chant des oiseaux.</a:t>
            </a:r>
          </a:p>
          <a:p>
            <a:endParaRPr lang="de-CH" dirty="0"/>
          </a:p>
          <a:p>
            <a:endParaRPr lang="de-CH" dirty="0"/>
          </a:p>
          <a:p>
            <a:endParaRPr lang="de-CH" dirty="0"/>
          </a:p>
          <a:p>
            <a:r>
              <a:rPr lang="de-CH" dirty="0"/>
              <a:t>Enregistrement : xeno-canto.org, XC173649, Jérôme Fischer</a:t>
            </a:r>
          </a:p>
        </p:txBody>
      </p:sp>
      <p:sp>
        <p:nvSpPr>
          <p:cNvPr id="4" name="Foliennummernplatzhalter 3"/>
          <p:cNvSpPr>
            <a:spLocks noGrp="1"/>
          </p:cNvSpPr>
          <p:nvPr>
            <p:ph type="sldNum" sz="quarter" idx="5"/>
          </p:nvPr>
        </p:nvSpPr>
        <p:spPr/>
        <p:txBody>
          <a:bodyPr/>
          <a:lstStyle/>
          <a:p>
            <a:fld id="{8092378F-6CB0-4B76-A4DF-120CC0F0540F}" type="slidenum">
              <a:rPr lang="de-CH" smtClean="0"/>
              <a:t>26</a:t>
            </a:fld>
            <a:endParaRPr lang="de-CH"/>
          </a:p>
        </p:txBody>
      </p:sp>
    </p:spTree>
    <p:extLst>
      <p:ext uri="{BB962C8B-B14F-4D97-AF65-F5344CB8AC3E}">
        <p14:creationId xmlns:p14="http://schemas.microsoft.com/office/powerpoint/2010/main" val="2002675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noProof="0" dirty="0"/>
          </a:p>
          <a:p>
            <a:r>
              <a:rPr lang="fr-CH" noProof="0" dirty="0"/>
              <a:t>Ecoutons le chant d’un rougegorge et essayons de reconnaître les différents éléments. </a:t>
            </a:r>
          </a:p>
          <a:p>
            <a:endParaRPr lang="fr-CH" noProof="0" dirty="0"/>
          </a:p>
          <a:p>
            <a:endParaRPr lang="fr-CH" noProof="0" dirty="0"/>
          </a:p>
          <a:p>
            <a:r>
              <a:rPr lang="fr-CH" noProof="0" dirty="0"/>
              <a:t>Enregistrement : xeno-canto.org, XC173649, Jérôme Fischer</a:t>
            </a:r>
          </a:p>
        </p:txBody>
      </p:sp>
      <p:sp>
        <p:nvSpPr>
          <p:cNvPr id="4" name="Foliennummernplatzhalter 3"/>
          <p:cNvSpPr>
            <a:spLocks noGrp="1"/>
          </p:cNvSpPr>
          <p:nvPr>
            <p:ph type="sldNum" sz="quarter" idx="5"/>
          </p:nvPr>
        </p:nvSpPr>
        <p:spPr/>
        <p:txBody>
          <a:bodyPr/>
          <a:lstStyle/>
          <a:p>
            <a:fld id="{8092378F-6CB0-4B76-A4DF-120CC0F0540F}" type="slidenum">
              <a:rPr lang="de-CH" smtClean="0"/>
              <a:t>27</a:t>
            </a:fld>
            <a:endParaRPr lang="de-CH"/>
          </a:p>
        </p:txBody>
      </p:sp>
    </p:spTree>
    <p:extLst>
      <p:ext uri="{BB962C8B-B14F-4D97-AF65-F5344CB8AC3E}">
        <p14:creationId xmlns:p14="http://schemas.microsoft.com/office/powerpoint/2010/main" val="3169401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cris du rougegorge sont très courts et à large bande sur une grande plage de fréquences. Ils sont souvent décrits comme des « </a:t>
            </a:r>
            <a:r>
              <a:rPr lang="fr-FR" dirty="0" err="1"/>
              <a:t>tik</a:t>
            </a:r>
            <a:r>
              <a:rPr lang="fr-FR" dirty="0"/>
              <a:t> » brefs et durs. Ils sont émis individuellement ou, comme ici (en cas d'agitation plus importante), en série. </a:t>
            </a:r>
          </a:p>
          <a:p>
            <a:endParaRPr lang="de-CH" dirty="0"/>
          </a:p>
          <a:p>
            <a:r>
              <a:rPr lang="fr-FR" dirty="0"/>
              <a:t>Là encore, le risque de confusion le plus fréquent est avec le troglodyte, dont le cri également bref et dur est plutôt décrit avec « </a:t>
            </a:r>
            <a:r>
              <a:rPr lang="fr-FR" dirty="0" err="1"/>
              <a:t>dzèc</a:t>
            </a:r>
            <a:r>
              <a:rPr lang="fr-FR" dirty="0"/>
              <a:t> ! ». De plus, il aligne plus souvent ses cris en longues séries et paraît donc plus excité. </a:t>
            </a:r>
          </a:p>
          <a:p>
            <a:endParaRPr lang="fr-FR" dirty="0"/>
          </a:p>
          <a:p>
            <a:r>
              <a:rPr lang="fr-FR" dirty="0"/>
              <a:t>Il faut certainement de la pratique pour apprendre à les distinguer. Mais étant donné que les deux espèces sont très fréquentes, on a de nombreuses occasions de les entendre. Il n'est pas rare de les entendre simultanément, ce qui permet la comparaison. Lorsque l'on entend un cri, il est préférable d'attendre un peu que l'oiseau se montre et que l'on puisse alors associer mentalement l'image et le son</a:t>
            </a:r>
            <a:r>
              <a:rPr lang="de-CH" dirty="0"/>
              <a:t>.</a:t>
            </a:r>
          </a:p>
          <a:p>
            <a:endParaRPr lang="de-CH" dirty="0"/>
          </a:p>
          <a:p>
            <a:endParaRPr lang="de-CH" dirty="0"/>
          </a:p>
          <a:p>
            <a:r>
              <a:rPr lang="de-CH" dirty="0"/>
              <a:t>Enregistrement : xeno-canto.org, XC173491, Jérôme Fischer</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28</a:t>
            </a:fld>
            <a:endParaRPr lang="de-CH"/>
          </a:p>
        </p:txBody>
      </p:sp>
    </p:spTree>
    <p:extLst>
      <p:ext uri="{BB962C8B-B14F-4D97-AF65-F5344CB8AC3E}">
        <p14:creationId xmlns:p14="http://schemas.microsoft.com/office/powerpoint/2010/main" val="4001653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Un autre cri que beaucoup de personnes n'associent pas immédiatement au rouge-gorge est un « </a:t>
            </a:r>
            <a:r>
              <a:rPr lang="fr-FR" dirty="0" err="1"/>
              <a:t>tsi</a:t>
            </a:r>
            <a:r>
              <a:rPr lang="fr-FR" dirty="0"/>
              <a:t> » aigu, perçant et prolongé. Il peut être émis seul ou en combinaison avec le « </a:t>
            </a:r>
            <a:r>
              <a:rPr lang="fr-FR" dirty="0" err="1"/>
              <a:t>tik</a:t>
            </a:r>
            <a:r>
              <a:rPr lang="fr-FR" dirty="0"/>
              <a:t> ». Le merle noir émet un « </a:t>
            </a:r>
            <a:r>
              <a:rPr lang="fr-FR" dirty="0" err="1"/>
              <a:t>tsiih</a:t>
            </a:r>
            <a:r>
              <a:rPr lang="fr-FR" dirty="0"/>
              <a:t> » similaire (« cri d’alarme en cas de prédateur dans le ciel »), mais il est souvent encore plus étiré.</a:t>
            </a:r>
          </a:p>
          <a:p>
            <a:endParaRPr lang="de-CH" dirty="0"/>
          </a:p>
          <a:p>
            <a:endParaRPr lang="de-CH" dirty="0"/>
          </a:p>
          <a:p>
            <a:r>
              <a:rPr lang="de-CH" dirty="0"/>
              <a:t>Enregistrement : xeno-canto.org, XC264300, Thomas Lüthi</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29</a:t>
            </a:fld>
            <a:endParaRPr lang="de-CH"/>
          </a:p>
        </p:txBody>
      </p:sp>
    </p:spTree>
    <p:extLst>
      <p:ext uri="{BB962C8B-B14F-4D97-AF65-F5344CB8AC3E}">
        <p14:creationId xmlns:p14="http://schemas.microsoft.com/office/powerpoint/2010/main" val="216541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De nombreux commentaires des personnes ayant voté montrent le lien émotionnel assez fort avec ce petit oiseau. Beaucoup le mettent en lien avec des expériences personnelles : « rend heureux », « ouvre le </a:t>
            </a:r>
            <a:r>
              <a:rPr lang="fr-CH" noProof="0" dirty="0" err="1"/>
              <a:t>coeur</a:t>
            </a:r>
            <a:r>
              <a:rPr lang="fr-CH" noProof="0" dirty="0"/>
              <a:t> à la nature » ...</a:t>
            </a:r>
          </a:p>
          <a:p>
            <a:endParaRPr lang="fr-CH" noProof="0" dirty="0"/>
          </a:p>
          <a:p>
            <a:endParaRPr lang="fr-CH" noProof="0" dirty="0"/>
          </a:p>
          <a:p>
            <a:r>
              <a:rPr lang="fr-CH" noProof="0" dirty="0"/>
              <a:t>Photos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3</a:t>
            </a:fld>
            <a:endParaRPr lang="de-CH"/>
          </a:p>
        </p:txBody>
      </p:sp>
    </p:spTree>
    <p:extLst>
      <p:ext uri="{BB962C8B-B14F-4D97-AF65-F5344CB8AC3E}">
        <p14:creationId xmlns:p14="http://schemas.microsoft.com/office/powerpoint/2010/main" val="345690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L'étude des cris de migration nocturnes a nettement augmenté ces dernières années. Ecouter les cris de migration est très intéressant, et comme le rougegorge est un migrateur nocturne fréquent, vous aurez peut-être la chance de l’entendre, p. ex. par une belle nuit d'automne.</a:t>
            </a:r>
          </a:p>
          <a:p>
            <a:endParaRPr lang="fr-CH" noProof="0" dirty="0"/>
          </a:p>
          <a:p>
            <a:r>
              <a:rPr lang="fr-CH" noProof="0" dirty="0"/>
              <a:t>Les connaissances sur les cris de migrations sont encore lacunaires, mais les rougegorges émettent généralement des cris tels que ceux illustrés : composés souvent de deux bandes de fréquences, assez aigus et courts. Il existe un certain risque de confusion, notamment avec le gobemouche gris, qui émet toutefois des cris un peu plus bas et un peu plus longs. Ce n'est pas une mince affaire que de se familiariser avec les cris de migration nocturnes, mais c'est certainement très passionnant.</a:t>
            </a:r>
          </a:p>
          <a:p>
            <a:endParaRPr lang="fr-CH" noProof="0" dirty="0"/>
          </a:p>
          <a:p>
            <a:r>
              <a:rPr lang="fr-CH" noProof="0" dirty="0"/>
              <a:t>Pendant la période de migration, on peut parfois aussi entendre de tels cris émis depuis la végétation.</a:t>
            </a:r>
          </a:p>
          <a:p>
            <a:endParaRPr lang="fr-CH" noProof="0" dirty="0"/>
          </a:p>
          <a:p>
            <a:endParaRPr lang="fr-CH" noProof="0" dirty="0"/>
          </a:p>
          <a:p>
            <a:r>
              <a:rPr lang="fr-CH" noProof="0" dirty="0"/>
              <a:t>Plus d’infos sur les cris de migration nocturnes du rougegorge (en anglais) :  https://soundapproach.co.uk/european-robin/</a:t>
            </a:r>
          </a:p>
          <a:p>
            <a:endParaRPr lang="fr-CH" noProof="0" dirty="0"/>
          </a:p>
          <a:p>
            <a:endParaRPr lang="fr-CH" noProof="0" dirty="0"/>
          </a:p>
          <a:p>
            <a:r>
              <a:rPr lang="fr-CH" noProof="0" dirty="0"/>
              <a:t>Enregistrement : xeno-canto.org, XC791892, Thomas Lüthi</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30</a:t>
            </a:fld>
            <a:endParaRPr lang="de-CH"/>
          </a:p>
        </p:txBody>
      </p:sp>
    </p:spTree>
    <p:extLst>
      <p:ext uri="{BB962C8B-B14F-4D97-AF65-F5344CB8AC3E}">
        <p14:creationId xmlns:p14="http://schemas.microsoft.com/office/powerpoint/2010/main" val="1069722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Comme chez de nombreux passereaux, la mortalité est particulièrement élevée pendant la première année : 60 à 70% des individus n’y survivent pas. Pour compenser cela, de nombreux jeunes sont produits chaque année (2 nichées à 6 </a:t>
            </a:r>
            <a:r>
              <a:rPr lang="fr-CH" noProof="0" dirty="0" err="1"/>
              <a:t>oeufs</a:t>
            </a:r>
            <a:r>
              <a:rPr lang="fr-CH" noProof="0" dirty="0"/>
              <a:t>). Il existe beaucoup de menaces :</a:t>
            </a:r>
          </a:p>
          <a:p>
            <a:endParaRPr lang="fr-CH" noProof="0" dirty="0"/>
          </a:p>
          <a:p>
            <a:r>
              <a:rPr lang="fr-CH" noProof="0" dirty="0"/>
              <a:t>Les hivers rudes (froid et manque de nourriture) conduisent à des effondrements d’effectifs.</a:t>
            </a:r>
          </a:p>
          <a:p>
            <a:endParaRPr lang="fr-CH" noProof="0" dirty="0"/>
          </a:p>
          <a:p>
            <a:r>
              <a:rPr lang="fr-CH" noProof="0" dirty="0"/>
              <a:t>Les paysages monotones sans structures et avec très peu de nourriture n’offrent pas d’habitat adéquat.</a:t>
            </a:r>
          </a:p>
          <a:p>
            <a:endParaRPr lang="fr-CH" noProof="0" dirty="0"/>
          </a:p>
          <a:p>
            <a:r>
              <a:rPr lang="fr-CH" noProof="0" dirty="0"/>
              <a:t>Le braconnage dans la région méditerranéenne a toujours un impact important.</a:t>
            </a:r>
          </a:p>
          <a:p>
            <a:endParaRPr lang="fr-CH" noProof="0" dirty="0"/>
          </a:p>
          <a:p>
            <a:r>
              <a:rPr lang="fr-CH" noProof="0" dirty="0"/>
              <a:t>Les prédateurs naturels sont notamment l’épervier, la fouine et la martre et le renard. Ils prélèvent des adultes et surtout des juvéniles. En milieu construit, les chats ont le plus grand impact que l’on sous-estime régulièrement. Les chats ne tuent évidemment pas que les rougegorges, mais aussi de nombreux autres animaux (oiseaux, mammifères, reptiles, insectes). Une possibilité d’y remédier en partie est d’aménager les jardins avec des structures diversifiées (voir </a:t>
            </a:r>
            <a:r>
              <a:rPr lang="fr-CH" noProof="0" dirty="0" err="1"/>
              <a:t>dias</a:t>
            </a:r>
            <a:r>
              <a:rPr lang="fr-CH" noProof="0" dirty="0"/>
              <a:t> suivantes). Cela offre des abris et des sites de nidification sûrs. </a:t>
            </a:r>
          </a:p>
          <a:p>
            <a:endParaRPr lang="fr-CH" noProof="0" dirty="0"/>
          </a:p>
          <a:p>
            <a:r>
              <a:rPr lang="fr-CH" noProof="0" dirty="0"/>
              <a:t>Les collisions d’oiseaux contre les vitres sont également un thème important que nous aborderons plus tard.</a:t>
            </a:r>
          </a:p>
          <a:p>
            <a:endParaRPr lang="fr-CH" noProof="0" dirty="0"/>
          </a:p>
          <a:p>
            <a:r>
              <a:rPr lang="fr-CH" noProof="0" dirty="0"/>
              <a:t>Sur la photo des œufs du rougegorge, il y en a un qui ressort un peu … il semble un peu plus grand. Il s'agit de l'œuf d'un coucou, qui parasite volontiers les nids de rougegorge (à des degrés divers selon les zones géographiques).</a:t>
            </a:r>
          </a:p>
          <a:p>
            <a:endParaRPr lang="fr-CH" noProof="0" dirty="0"/>
          </a:p>
          <a:p>
            <a:r>
              <a:rPr lang="fr-CH" noProof="0" dirty="0"/>
              <a:t>Les printemps avec de fortes et longues précipitations impactent également la reproduction (comme pour de très nombreux oiseaux). Les adultes peinent alors à trouver suffisamment de nourriture pour eux-mêmes et leur descendance. La météo fluctuante et les événements météorologiques extrêmes liés au changement climatique joueront certainement un rôle encore plus important à l'avenir.</a:t>
            </a:r>
          </a:p>
          <a:p>
            <a:endParaRPr lang="de-CH" dirty="0"/>
          </a:p>
          <a:p>
            <a:endParaRPr lang="de-CH" dirty="0"/>
          </a:p>
          <a:p>
            <a:r>
              <a:rPr lang="de-CH" dirty="0" err="1"/>
              <a:t>Photo</a:t>
            </a:r>
            <a:r>
              <a:rPr lang="de-CH" dirty="0"/>
              <a:t> : Marcel Ruppen</a:t>
            </a:r>
          </a:p>
          <a:p>
            <a:r>
              <a:rPr lang="de-CH" dirty="0" err="1"/>
              <a:t>Photo</a:t>
            </a:r>
            <a:r>
              <a:rPr lang="de-CH" dirty="0"/>
              <a:t> </a:t>
            </a:r>
            <a:r>
              <a:rPr lang="de-CH" dirty="0" err="1"/>
              <a:t>oeufs</a:t>
            </a:r>
            <a:r>
              <a:rPr lang="de-CH" dirty="0"/>
              <a:t> : Wikimedia</a:t>
            </a:r>
          </a:p>
        </p:txBody>
      </p:sp>
      <p:sp>
        <p:nvSpPr>
          <p:cNvPr id="4" name="Foliennummernplatzhalter 3"/>
          <p:cNvSpPr>
            <a:spLocks noGrp="1"/>
          </p:cNvSpPr>
          <p:nvPr>
            <p:ph type="sldNum" sz="quarter" idx="5"/>
          </p:nvPr>
        </p:nvSpPr>
        <p:spPr/>
        <p:txBody>
          <a:bodyPr/>
          <a:lstStyle/>
          <a:p>
            <a:fld id="{8092378F-6CB0-4B76-A4DF-120CC0F0540F}" type="slidenum">
              <a:rPr lang="de-CH" smtClean="0"/>
              <a:t>31</a:t>
            </a:fld>
            <a:endParaRPr lang="de-CH"/>
          </a:p>
        </p:txBody>
      </p:sp>
    </p:spTree>
    <p:extLst>
      <p:ext uri="{BB962C8B-B14F-4D97-AF65-F5344CB8AC3E}">
        <p14:creationId xmlns:p14="http://schemas.microsoft.com/office/powerpoint/2010/main" val="3765620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((Remarque : pour des raisons de place, nous avons mis le titre « Nature urbaine » à la place de « Nature en milieu construit ». Il s’agit évidemment des surfaces vertes (jardins et parcs) de toutes les zones d’habitation, quelle que soit leur taille.))</a:t>
            </a:r>
          </a:p>
          <a:p>
            <a:endParaRPr lang="fr-CH" noProof="0" dirty="0"/>
          </a:p>
          <a:p>
            <a:r>
              <a:rPr lang="fr-CH" noProof="0" dirty="0"/>
              <a:t>Que pouvons nous faire pour davantage de nature en milieu construit ?</a:t>
            </a:r>
          </a:p>
          <a:p>
            <a:endParaRPr lang="fr-CH" noProof="0" dirty="0"/>
          </a:p>
          <a:p>
            <a:r>
              <a:rPr lang="fr-CH" noProof="0" dirty="0"/>
              <a:t>Il existe de nombreuses possibilités, comme nous allons le voir. Un point important et généralisé est la promotion des insectes. Les insectes sont indispensables non seulement pour les animaux, mais aussi pour nous, les humains. Ils assurent la majeure partie de la pollinisation (75% de nos plantes cultivées) et régulent les ravageurs. Ils créent un sol riche en nutriments qui peut remplir toutes ses fonctions et ils alimentent le cycle des matières (décomposition de la matière végétale et des animaux morts). Et surtout, ils sont la base alimentaire indispensable pour de très, très nombreux autres animaux. </a:t>
            </a:r>
          </a:p>
          <a:p>
            <a:endParaRPr lang="fr-CH" noProof="0" dirty="0"/>
          </a:p>
          <a:p>
            <a:r>
              <a:rPr lang="fr-CH" noProof="0" dirty="0"/>
              <a:t>Pour de nombreux insectes de Suisse, nous ne disposons pas encore de données suffisantes. Le graphique illustre la part d’espèces menacées et non menacées pour les groupes d'insectes suivants (publication datant de 2019) :</a:t>
            </a:r>
            <a:br>
              <a:rPr lang="fr-CH" noProof="0" dirty="0"/>
            </a:br>
            <a:r>
              <a:rPr lang="fr-CH" noProof="0" dirty="0"/>
              <a:t>A: Éphémères, plécoptères, trichoptères</a:t>
            </a:r>
          </a:p>
          <a:p>
            <a:r>
              <a:rPr lang="fr-CH" noProof="0" dirty="0"/>
              <a:t>B: Coléoptères xylophages</a:t>
            </a:r>
          </a:p>
          <a:p>
            <a:r>
              <a:rPr lang="fr-CH" noProof="0" dirty="0"/>
              <a:t>C: Papillons diurnes et Zygènes</a:t>
            </a:r>
          </a:p>
          <a:p>
            <a:r>
              <a:rPr lang="fr-CH" noProof="0" dirty="0"/>
              <a:t>D: Orthoptères</a:t>
            </a:r>
          </a:p>
          <a:p>
            <a:r>
              <a:rPr lang="fr-CH" noProof="0" dirty="0"/>
              <a:t>E: Libellules</a:t>
            </a:r>
          </a:p>
          <a:p>
            <a:endParaRPr lang="fr-CH" noProof="0" dirty="0"/>
          </a:p>
          <a:p>
            <a:r>
              <a:rPr lang="fr-CH" noProof="0" dirty="0">
                <a:solidFill>
                  <a:srgbClr val="FF0000"/>
                </a:solidFill>
              </a:rPr>
              <a:t>A l’époque, sur les 1143 espèces étudiées, 60% figuraient sur la liste rouge.</a:t>
            </a:r>
            <a:endParaRPr lang="fr-CH" noProof="0" dirty="0"/>
          </a:p>
          <a:p>
            <a:endParaRPr lang="fr-CH" noProof="0" dirty="0"/>
          </a:p>
          <a:p>
            <a:r>
              <a:rPr lang="fr-CH" noProof="0" dirty="0"/>
              <a:t>Depuis, des listes rouges ont également été élaborées pour les groupes d’insectes suivants : abeilles, cigales, carabidés. La part d’espèces menacées y est similaire.</a:t>
            </a:r>
          </a:p>
          <a:p>
            <a:endParaRPr lang="fr-CH" noProof="0" dirty="0"/>
          </a:p>
          <a:p>
            <a:r>
              <a:rPr lang="fr-CH" noProof="0" dirty="0"/>
              <a:t>Mais il ne s'agit plus seulement de la menace et de l'extinction potentielle de certaines espèces. La masse totale des insectes a également diminué de manière alarmante ! On constate parfois un recul de 70 à 80% de la biomasse (mot-clé : étude de Krefeld 2017).</a:t>
            </a:r>
          </a:p>
          <a:p>
            <a:endParaRPr lang="fr-CH" noProof="0" dirty="0"/>
          </a:p>
          <a:p>
            <a:endParaRPr lang="fr-CH" noProof="0" dirty="0"/>
          </a:p>
          <a:p>
            <a:r>
              <a:rPr lang="fr-CH" noProof="0" dirty="0"/>
              <a:t>Photo : Stefan </a:t>
            </a:r>
            <a:r>
              <a:rPr lang="fr-CH" noProof="0" dirty="0" err="1"/>
              <a:t>Greif</a:t>
            </a:r>
            <a:endParaRPr lang="fr-CH" noProof="0"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32</a:t>
            </a:fld>
            <a:endParaRPr lang="de-CH"/>
          </a:p>
        </p:txBody>
      </p:sp>
    </p:spTree>
    <p:extLst>
      <p:ext uri="{BB962C8B-B14F-4D97-AF65-F5344CB8AC3E}">
        <p14:creationId xmlns:p14="http://schemas.microsoft.com/office/powerpoint/2010/main" val="2311956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Les points suivants servent d’orientation pour celles et ceux qui souhaitent favoriser la nature dans leur jardin ou les autres surfaces vertes. Nous les aborderons plus en détails par la suite.</a:t>
            </a:r>
          </a:p>
          <a:p>
            <a:endParaRPr lang="fr-CH" noProof="0" dirty="0"/>
          </a:p>
          <a:p>
            <a:r>
              <a:rPr lang="fr-CH" noProof="0" dirty="0"/>
              <a:t>L’importance des jardins naturels pour les oiseaux est démontré dans les actions participatives « Oiseaux de nos jardins » et « Oiseaux en hiver » : les jardins naturels munis de structures diversifiées abritent en moyenne 5 espèces d’oiseaux de plus que les jardins monotones avec pelouse uniforme rase et plantes exotiques. </a:t>
            </a:r>
          </a:p>
          <a:p>
            <a:endParaRPr lang="fr-CH" noProof="0" dirty="0"/>
          </a:p>
          <a:p>
            <a:r>
              <a:rPr lang="fr-CH" noProof="0" dirty="0"/>
              <a:t>Photo : Christa </a:t>
            </a:r>
            <a:r>
              <a:rPr lang="fr-CH" noProof="0" dirty="0" err="1"/>
              <a:t>Glauser</a:t>
            </a:r>
            <a:endParaRPr lang="fr-CH" noProof="0"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33</a:t>
            </a:fld>
            <a:endParaRPr lang="de-CH"/>
          </a:p>
        </p:txBody>
      </p:sp>
    </p:spTree>
    <p:extLst>
      <p:ext uri="{BB962C8B-B14F-4D97-AF65-F5344CB8AC3E}">
        <p14:creationId xmlns:p14="http://schemas.microsoft.com/office/powerpoint/2010/main" val="1717868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Sur le principe, il faudrait aménager son jardin selon les points énoncés.</a:t>
            </a:r>
          </a:p>
          <a:p>
            <a:endParaRPr lang="fr-CH" noProof="0" dirty="0"/>
          </a:p>
          <a:p>
            <a:r>
              <a:rPr lang="fr-CH" noProof="0" dirty="0"/>
              <a:t>Même si le jardin est utilisé, il est souvent possible de créer des petits « coins sauvages », dans lesquels la priorité est laissée à la nature.</a:t>
            </a:r>
          </a:p>
          <a:p>
            <a:endParaRPr lang="fr-CH" noProof="0" dirty="0"/>
          </a:p>
          <a:p>
            <a:r>
              <a:rPr lang="fr-CH" noProof="0" dirty="0"/>
              <a:t>Il faut parfois un peu de courage pour oser le « désordre » et il faut l’expliquer aux voisins. Mais cela en vaut la peine ! Souvent, le « laisser-faire » donne un peu plus de temps pour apprécier la nature.</a:t>
            </a:r>
          </a:p>
          <a:p>
            <a:endParaRPr lang="fr-CH" noProof="0" dirty="0"/>
          </a:p>
          <a:p>
            <a:endParaRPr lang="fr-CH" noProof="0" dirty="0"/>
          </a:p>
          <a:p>
            <a:r>
              <a:rPr lang="fr-CH" noProof="0" dirty="0"/>
              <a:t>Photo : Christine </a:t>
            </a:r>
            <a:r>
              <a:rPr lang="fr-CH" noProof="0" dirty="0" err="1"/>
              <a:t>Dobler</a:t>
            </a:r>
            <a:r>
              <a:rPr lang="fr-CH" noProof="0" dirty="0"/>
              <a:t> Gross</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34</a:t>
            </a:fld>
            <a:endParaRPr lang="de-CH"/>
          </a:p>
        </p:txBody>
      </p:sp>
    </p:spTree>
    <p:extLst>
      <p:ext uri="{BB962C8B-B14F-4D97-AF65-F5344CB8AC3E}">
        <p14:creationId xmlns:p14="http://schemas.microsoft.com/office/powerpoint/2010/main" val="825729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Dans les parties ombragées, on peut également réaliser un aménagement diversifié. </a:t>
            </a:r>
          </a:p>
          <a:p>
            <a:endParaRPr lang="fr-CH" noProof="0" dirty="0"/>
          </a:p>
          <a:p>
            <a:endParaRPr lang="fr-CH" noProof="0" dirty="0"/>
          </a:p>
          <a:p>
            <a:r>
              <a:rPr lang="fr-CH" noProof="0" dirty="0"/>
              <a:t>Photo : Jonas </a:t>
            </a:r>
            <a:r>
              <a:rPr lang="fr-CH" noProof="0" dirty="0" err="1"/>
              <a:t>Landolt</a:t>
            </a:r>
            <a:r>
              <a:rPr lang="fr-CH" noProof="0" dirty="0"/>
              <a:t>, inatura.ch</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35</a:t>
            </a:fld>
            <a:endParaRPr lang="de-CH"/>
          </a:p>
        </p:txBody>
      </p:sp>
    </p:spTree>
    <p:extLst>
      <p:ext uri="{BB962C8B-B14F-4D97-AF65-F5344CB8AC3E}">
        <p14:creationId xmlns:p14="http://schemas.microsoft.com/office/powerpoint/2010/main" val="1547995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FR" dirty="0"/>
              <a:t>Les jardins avec des surfaces d'utilisation plus importantes peuvent également être aménagés de manière variée et diversifiée. Il ne doit pas impérativement paraître « sauvage ». En fin de compte, il doit être adapté aux besoins et aux préférences d'aménagement.</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36</a:t>
            </a:fld>
            <a:endParaRPr lang="de-CH"/>
          </a:p>
        </p:txBody>
      </p:sp>
    </p:spTree>
    <p:extLst>
      <p:ext uri="{BB962C8B-B14F-4D97-AF65-F5344CB8AC3E}">
        <p14:creationId xmlns:p14="http://schemas.microsoft.com/office/powerpoint/2010/main" val="3732896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FR" dirty="0"/>
              <a:t>Il est important de bien choisir les plantes, qui devraient essentiellement être des espèces indigènes.</a:t>
            </a:r>
          </a:p>
          <a:p>
            <a:endParaRPr lang="fr-FR" dirty="0"/>
          </a:p>
          <a:p>
            <a:r>
              <a:rPr lang="fr-FR" dirty="0"/>
              <a:t>A gauche, un forsythia que l'on trouve souvent dans les jardins, mais qui n'est pas indigène en Europe centrale. A droite, un cornouiller mâle indigène.</a:t>
            </a:r>
          </a:p>
          <a:p>
            <a:endParaRPr lang="de-CH" dirty="0"/>
          </a:p>
          <a:p>
            <a:r>
              <a:rPr lang="fr-FR" dirty="0"/>
              <a:t>Les deux fleurissent tôt dans l'année, ce qui est particulièrement bon pour les insectes. Mais les apparences sont trompeuses dans le cas des forsythias, car ils ne produisent ni pollen ni nectar (dans le jardin, nous trouvons généralement des variétés hybrides). En revanche, le cornouiller mâle bourdonne souvent d'insectes indigènes au printemps. De plus, à la fin de l'été, il produit des fruits qui font le bonheur des oiseaux et des humains.</a:t>
            </a:r>
          </a:p>
          <a:p>
            <a:endParaRPr lang="de-CH" dirty="0"/>
          </a:p>
          <a:p>
            <a:r>
              <a:rPr lang="fr-FR" dirty="0"/>
              <a:t>Même si une espèce non indigène produit du nectar, il se peut qu'elle ne soit pas (aussi bien) utilisable par nos insectes, car ils n'ont pas </a:t>
            </a:r>
            <a:r>
              <a:rPr lang="fr-FR" dirty="0" err="1"/>
              <a:t>co</a:t>
            </a:r>
            <a:r>
              <a:rPr lang="fr-FR" dirty="0"/>
              <a:t>-évolué avec ces plantes. </a:t>
            </a:r>
          </a:p>
          <a:p>
            <a:endParaRPr lang="fr-FR" dirty="0"/>
          </a:p>
          <a:p>
            <a:r>
              <a:rPr lang="fr-FR" dirty="0"/>
              <a:t>D'autres néophytes peuvent devenir envahissantes et poser un véritable problème. Beaucoup d’entre vous ont probablement déjà entendu parler de la vergerette annuelle ou du laurier-cerise (laurelle). Ce dernier et d'autres plantes invasives sont d'ailleurs interdits en Suisse par le Conseil fédéral depuis le 1</a:t>
            </a:r>
            <a:r>
              <a:rPr lang="fr-FR" baseline="30000" dirty="0"/>
              <a:t>er</a:t>
            </a:r>
            <a:r>
              <a:rPr lang="fr-FR" dirty="0"/>
              <a:t> septembre 2024.</a:t>
            </a:r>
          </a:p>
          <a:p>
            <a:endParaRPr lang="de-CH" dirty="0"/>
          </a:p>
          <a:p>
            <a:endParaRPr lang="de-CH" dirty="0"/>
          </a:p>
          <a:p>
            <a:endParaRPr lang="de-CH" dirty="0"/>
          </a:p>
          <a:p>
            <a:r>
              <a:rPr lang="de-CH" dirty="0" err="1"/>
              <a:t>Photos</a:t>
            </a:r>
            <a:r>
              <a:rPr lang="de-CH" dirty="0"/>
              <a:t> : </a:t>
            </a:r>
            <a:r>
              <a:rPr lang="de-CH" dirty="0" err="1"/>
              <a:t>Pixabay</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37</a:t>
            </a:fld>
            <a:endParaRPr lang="de-CH"/>
          </a:p>
        </p:txBody>
      </p:sp>
    </p:spTree>
    <p:extLst>
      <p:ext uri="{BB962C8B-B14F-4D97-AF65-F5344CB8AC3E}">
        <p14:creationId xmlns:p14="http://schemas.microsoft.com/office/powerpoint/2010/main" val="1041068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Il y a tant de plantes indigènes merveilleuses qui sont idéales pour notre faune locale ! Voici par exemple quelques arbustes sauvages et la manière dont de nombreux oiseaux les utilisent. Ils sont tout aussi appréciés des insectes !</a:t>
            </a:r>
          </a:p>
          <a:p>
            <a:endParaRPr lang="fr-CH" noProof="0" dirty="0"/>
          </a:p>
          <a:p>
            <a:r>
              <a:rPr lang="fr-CH" noProof="0" dirty="0"/>
              <a:t>Le tableau entier se trouve dans la fiche d’information « Un jardin pour les oiseaux »</a:t>
            </a:r>
          </a:p>
          <a:p>
            <a:r>
              <a:rPr lang="fr-CH" noProof="0" dirty="0"/>
              <a:t>https://www.birdlife.ch/sites/default/files/documents/Vogelfreundlicher_Garten_F.pdf</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38</a:t>
            </a:fld>
            <a:endParaRPr lang="de-CH"/>
          </a:p>
        </p:txBody>
      </p:sp>
    </p:spTree>
    <p:extLst>
      <p:ext uri="{BB962C8B-B14F-4D97-AF65-F5344CB8AC3E}">
        <p14:creationId xmlns:p14="http://schemas.microsoft.com/office/powerpoint/2010/main" val="1290389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Les arbustes peuvent être plantés sous forme de haies, de groupes de buissons ou en tant qu’arbustes individuels. </a:t>
            </a:r>
          </a:p>
          <a:p>
            <a:endParaRPr lang="fr-CH" noProof="0" dirty="0"/>
          </a:p>
          <a:p>
            <a:r>
              <a:rPr lang="fr-CH" noProof="0" dirty="0"/>
              <a:t>Généralement, plus c’est dense, mieux c’est. Les arbustes épineux sont favorables aux oiseaux, car ils offrent un abri, un site de nidification ou un dortoir sûrs.</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39</a:t>
            </a:fld>
            <a:endParaRPr lang="de-CH"/>
          </a:p>
        </p:txBody>
      </p:sp>
    </p:spTree>
    <p:extLst>
      <p:ext uri="{BB962C8B-B14F-4D97-AF65-F5344CB8AC3E}">
        <p14:creationId xmlns:p14="http://schemas.microsoft.com/office/powerpoint/2010/main" val="83946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Ce lien étroit résulte également d'observations faites au quotidien, que ce soit lors d'une promenade, où l'on est observé par le rougegorge, ou lors de travaux de jardinage, où il s'approche parfois très près, espérant attraper un ver ou une larve (que le jardinier a déterré).</a:t>
            </a:r>
          </a:p>
          <a:p>
            <a:endParaRPr lang="de-CH" dirty="0"/>
          </a:p>
          <a:p>
            <a:r>
              <a:rPr lang="fr-CH" noProof="0" dirty="0"/>
              <a:t>Autrefois, il était aussi régulièrement capturé et gardé en cage en raison de son beau chant.</a:t>
            </a:r>
          </a:p>
          <a:p>
            <a:endParaRPr lang="fr-CH" noProof="0" dirty="0"/>
          </a:p>
          <a:p>
            <a:endParaRPr lang="fr-CH" noProof="0" dirty="0"/>
          </a:p>
          <a:p>
            <a:r>
              <a:rPr lang="fr-CH" noProof="0" dirty="0"/>
              <a:t>Photo de gauche : Steven </a:t>
            </a:r>
            <a:r>
              <a:rPr lang="fr-CH" noProof="0" dirty="0" err="1"/>
              <a:t>Lampert</a:t>
            </a:r>
            <a:r>
              <a:rPr lang="fr-CH" noProof="0" dirty="0"/>
              <a:t> </a:t>
            </a:r>
          </a:p>
          <a:p>
            <a:r>
              <a:rPr lang="fr-CH" noProof="0" dirty="0"/>
              <a:t>Photo du milieu : </a:t>
            </a:r>
            <a:r>
              <a:rPr lang="fr-CH" noProof="0" dirty="0" err="1"/>
              <a:t>Wikimedia</a:t>
            </a:r>
            <a:endParaRPr lang="fr-CH" noProof="0" dirty="0"/>
          </a:p>
          <a:p>
            <a:r>
              <a:rPr lang="fr-CH" noProof="0" dirty="0"/>
              <a:t>Photo de droite :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4</a:t>
            </a:fld>
            <a:endParaRPr lang="de-CH"/>
          </a:p>
        </p:txBody>
      </p:sp>
    </p:spTree>
    <p:extLst>
      <p:ext uri="{BB962C8B-B14F-4D97-AF65-F5344CB8AC3E}">
        <p14:creationId xmlns:p14="http://schemas.microsoft.com/office/powerpoint/2010/main" val="1114502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FR" dirty="0"/>
              <a:t>Les vieux arbres abritent d'innombrables insectes et offrent un espace de vie et de nourriture, raison pour laquelle ils doivent être préservés dans la mesure du possible. Ils offrent également à l’humain une grande valeur en termes de détente et de bien-être.</a:t>
            </a:r>
          </a:p>
          <a:p>
            <a:endParaRPr lang="de-CH" dirty="0"/>
          </a:p>
          <a:p>
            <a:r>
              <a:rPr lang="fr-FR" dirty="0"/>
              <a:t>Chaque arbre commence petit, alors n'oubliez pas de replanter pour être prêt pour l'avenir.</a:t>
            </a:r>
          </a:p>
          <a:p>
            <a:endParaRPr lang="de-CH" dirty="0"/>
          </a:p>
          <a:p>
            <a:r>
              <a:rPr lang="fr-FR" dirty="0"/>
              <a:t>Planter et entretenir des arbres fruitiers à haute tige. Outre les fleurs qui offrent une source de nourriture au début de l'été, ils fournissent également des fruits pour l'automne et l'hiver aux humains et aux animaux. Les fruits que l'on n'utilise pas soi-même devraient être laissés sur place pendant l'hiver. Le rougegorge n'est pas le seul à s'en réjouir, de nombreux autres oiseaux et insectes aussi. Les fruits tombés peuvent aussi être entassés sous l'arbre ou dans un autre coin</a:t>
            </a:r>
            <a:r>
              <a:rPr lang="de-CH" dirty="0"/>
              <a:t>. </a:t>
            </a:r>
          </a:p>
          <a:p>
            <a:endParaRPr lang="de-CH" dirty="0"/>
          </a:p>
          <a:p>
            <a:endParaRPr lang="de-CH" dirty="0"/>
          </a:p>
          <a:p>
            <a:r>
              <a:rPr lang="de-CH" dirty="0" err="1"/>
              <a:t>Photo</a:t>
            </a:r>
            <a:r>
              <a:rPr lang="de-CH" dirty="0"/>
              <a:t> </a:t>
            </a:r>
            <a:r>
              <a:rPr lang="de-CH" dirty="0" err="1"/>
              <a:t>pommes</a:t>
            </a:r>
            <a:r>
              <a:rPr lang="de-CH" dirty="0"/>
              <a:t> : </a:t>
            </a:r>
            <a:r>
              <a:rPr lang="de-CH" dirty="0" err="1"/>
              <a:t>Pixabay</a:t>
            </a:r>
            <a:endParaRPr lang="de-CH" dirty="0"/>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40</a:t>
            </a:fld>
            <a:endParaRPr lang="de-CH"/>
          </a:p>
        </p:txBody>
      </p:sp>
    </p:spTree>
    <p:extLst>
      <p:ext uri="{BB962C8B-B14F-4D97-AF65-F5344CB8AC3E}">
        <p14:creationId xmlns:p14="http://schemas.microsoft.com/office/powerpoint/2010/main" val="3517957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FR" dirty="0"/>
              <a:t>Les feuilles mortes devraient être laissées sur place - si ce n'est pas possible/voulu partout, du moins dans certaines parties du jardin. Elles protègent la végétation en hiver, offrent un refuge aux insectes et, en se décomposant, libèrent des substances nutritives dans le sol jusqu'au printemps.</a:t>
            </a:r>
          </a:p>
          <a:p>
            <a:endParaRPr lang="de-CH" dirty="0"/>
          </a:p>
          <a:p>
            <a:r>
              <a:rPr lang="fr-FR" dirty="0"/>
              <a:t>Celles et ceux qui ne veulent / peuvent pas les laisser sur place peuvent au moins faire un tas de feuilles dans un coin du jardin. Les feuilles mortes peuvent également être placées sous des bosquets ou sur les plates-bandes. Ceux qui n'ont pas ces possibilités peuvent peut-être les mettre sur un compost et disposer ainsi d'emblée d'un précieux humus l'année suivante. Grâce à leurs propriétés isolantes, les tas de feuilles sont également très intéressants pour les hérissons et autres animaux.</a:t>
            </a:r>
          </a:p>
          <a:p>
            <a:endParaRPr lang="de-CH" dirty="0"/>
          </a:p>
          <a:p>
            <a:r>
              <a:rPr lang="fr-FR" dirty="0"/>
              <a:t>Il faut bien sûr renoncer aux souffleuses à feuilles, car aucun insecte ne peut y résister. Les aspirateurs à feuilles sont particulièrement dévastateurs, surtout lorsqu'ils intègrent une fonction de broyage.</a:t>
            </a:r>
            <a:endParaRPr lang="de-CH" dirty="0"/>
          </a:p>
          <a:p>
            <a:endParaRPr lang="de-CH" dirty="0"/>
          </a:p>
          <a:p>
            <a:endParaRPr lang="de-CH" dirty="0"/>
          </a:p>
          <a:p>
            <a:endParaRPr lang="de-CH" dirty="0"/>
          </a:p>
          <a:p>
            <a:r>
              <a:rPr lang="de-CH" dirty="0" err="1"/>
              <a:t>Photos</a:t>
            </a:r>
            <a:r>
              <a:rPr lang="de-CH" dirty="0"/>
              <a:t> : </a:t>
            </a:r>
            <a:r>
              <a:rPr lang="de-CH" dirty="0" err="1"/>
              <a:t>Pixabay</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41</a:t>
            </a:fld>
            <a:endParaRPr lang="de-CH"/>
          </a:p>
        </p:txBody>
      </p:sp>
    </p:spTree>
    <p:extLst>
      <p:ext uri="{BB962C8B-B14F-4D97-AF65-F5344CB8AC3E}">
        <p14:creationId xmlns:p14="http://schemas.microsoft.com/office/powerpoint/2010/main" val="2246130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Augmenter l'offre en fleurs est sans doute l'une des mesures les plus importantes pour favoriser les insectes. Une prairie merveilleusement fleurie ne réjouit pas que les insectes !</a:t>
            </a:r>
          </a:p>
          <a:p>
            <a:endParaRPr lang="fr-CH" noProof="0" dirty="0"/>
          </a:p>
          <a:p>
            <a:r>
              <a:rPr lang="fr-CH" noProof="0" dirty="0"/>
              <a:t>Plus les espèces sont nombreuses, mieux c'est. Lors de la planification du jardin, il convient également, dans la mesure du possible, de planifier une offre en fleurs pendant la plus grande période possible de l'année.</a:t>
            </a:r>
          </a:p>
          <a:p>
            <a:endParaRPr lang="fr-CH" noProof="0" dirty="0"/>
          </a:p>
          <a:p>
            <a:endParaRPr lang="fr-CH" noProof="0" dirty="0"/>
          </a:p>
          <a:p>
            <a:r>
              <a:rPr lang="fr-CH" noProof="0" dirty="0"/>
              <a:t>Photo de gauche : André </a:t>
            </a:r>
            <a:r>
              <a:rPr lang="fr-CH" noProof="0" dirty="0" err="1"/>
              <a:t>Ducry</a:t>
            </a:r>
            <a:endParaRPr lang="fr-CH" noProof="0" dirty="0"/>
          </a:p>
          <a:p>
            <a:r>
              <a:rPr lang="fr-CH" noProof="0" dirty="0"/>
              <a:t>Photo de droite : Christa </a:t>
            </a:r>
            <a:r>
              <a:rPr lang="fr-CH" noProof="0" dirty="0" err="1"/>
              <a:t>Glauser</a:t>
            </a:r>
            <a:endParaRPr lang="fr-CH" noProof="0"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42</a:t>
            </a:fld>
            <a:endParaRPr lang="de-CH"/>
          </a:p>
        </p:txBody>
      </p:sp>
    </p:spTree>
    <p:extLst>
      <p:ext uri="{BB962C8B-B14F-4D97-AF65-F5344CB8AC3E}">
        <p14:creationId xmlns:p14="http://schemas.microsoft.com/office/powerpoint/2010/main" val="2052354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FR" dirty="0"/>
              <a:t>Faites preuve de créativité : si l'on ne dispose pas d’assez de place pour créer une grande prairie, ont peut mettre des fleurs indigènes dans les zones périphériques ou même sur un balcon. Une surface verte peut également être divisée en une zone d'utilisation (gazon coupée régulièrement) et une zone de floraison (prairie fleurie)</a:t>
            </a:r>
            <a:r>
              <a:rPr lang="de-CH" dirty="0"/>
              <a:t>.</a:t>
            </a:r>
          </a:p>
          <a:p>
            <a:endParaRPr lang="de-CH" dirty="0"/>
          </a:p>
          <a:p>
            <a:endParaRPr lang="de-CH" dirty="0"/>
          </a:p>
          <a:p>
            <a:endParaRPr lang="de-CH" dirty="0"/>
          </a:p>
          <a:p>
            <a:endParaRPr lang="de-CH" dirty="0"/>
          </a:p>
          <a:p>
            <a:r>
              <a:rPr lang="de-CH" dirty="0" err="1"/>
              <a:t>Photo</a:t>
            </a:r>
            <a:r>
              <a:rPr lang="de-CH" dirty="0"/>
              <a:t> en haut à </a:t>
            </a:r>
            <a:r>
              <a:rPr lang="de-CH" dirty="0" err="1"/>
              <a:t>droite</a:t>
            </a:r>
            <a:r>
              <a:rPr lang="de-CH"/>
              <a:t> : </a:t>
            </a:r>
            <a:r>
              <a:rPr lang="de-CH" dirty="0"/>
              <a:t>Stefan Bachmann</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43</a:t>
            </a:fld>
            <a:endParaRPr lang="de-CH"/>
          </a:p>
        </p:txBody>
      </p:sp>
    </p:spTree>
    <p:extLst>
      <p:ext uri="{BB962C8B-B14F-4D97-AF65-F5344CB8AC3E}">
        <p14:creationId xmlns:p14="http://schemas.microsoft.com/office/powerpoint/2010/main" val="1325779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Les surfaces rudérales maigres abritent souvent une grande diversité en espèces et sont jolies à regarder avec leur multitude de fleurs. Que ce soit sur une grande surface communale ou dans un coin de son jardin, il vaut la peine de mettre en place un tel habitat. </a:t>
            </a:r>
          </a:p>
          <a:p>
            <a:endParaRPr lang="fr-CH" noProof="0" dirty="0"/>
          </a:p>
          <a:p>
            <a:r>
              <a:rPr lang="fr-CH" noProof="0" dirty="0"/>
              <a:t>Grande photo : Jonas </a:t>
            </a:r>
            <a:r>
              <a:rPr lang="fr-CH" noProof="0" dirty="0" err="1"/>
              <a:t>Landolt</a:t>
            </a:r>
            <a:r>
              <a:rPr lang="fr-CH" noProof="0" dirty="0"/>
              <a:t>, inatura.ch</a:t>
            </a:r>
          </a:p>
          <a:p>
            <a:r>
              <a:rPr lang="fr-CH" noProof="0" dirty="0"/>
              <a:t>Photo en haut à droite : Diana Marti</a:t>
            </a:r>
          </a:p>
          <a:p>
            <a:r>
              <a:rPr lang="fr-CH" noProof="0" dirty="0"/>
              <a:t>Photo en bas à droite : André </a:t>
            </a:r>
            <a:r>
              <a:rPr lang="fr-CH" noProof="0" dirty="0" err="1"/>
              <a:t>Ducry</a:t>
            </a:r>
            <a:endParaRPr lang="fr-CH" noProof="0" dirty="0"/>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44</a:t>
            </a:fld>
            <a:endParaRPr lang="de-CH"/>
          </a:p>
        </p:txBody>
      </p:sp>
    </p:spTree>
    <p:extLst>
      <p:ext uri="{BB962C8B-B14F-4D97-AF65-F5344CB8AC3E}">
        <p14:creationId xmlns:p14="http://schemas.microsoft.com/office/powerpoint/2010/main" val="3986029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b="0" noProof="0" dirty="0">
                <a:solidFill>
                  <a:schemeClr val="tx2"/>
                </a:solidFill>
              </a:rPr>
              <a:t>Les toits végétalisés offrent un habitat à la nature ... et sont jolis.</a:t>
            </a:r>
            <a:endParaRPr lang="fr-CH" noProof="0" dirty="0"/>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45</a:t>
            </a:fld>
            <a:endParaRPr lang="de-CH"/>
          </a:p>
        </p:txBody>
      </p:sp>
    </p:spTree>
    <p:extLst>
      <p:ext uri="{BB962C8B-B14F-4D97-AF65-F5344CB8AC3E}">
        <p14:creationId xmlns:p14="http://schemas.microsoft.com/office/powerpoint/2010/main" val="2789604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pPr eaLnBrk="1" hangingPunct="1"/>
            <a:r>
              <a:rPr lang="fr-FR" b="0" dirty="0">
                <a:solidFill>
                  <a:schemeClr val="tx2"/>
                </a:solidFill>
              </a:rPr>
              <a:t>Les façades et autres surfaces d'habitation se prêtent également à la végétalisation. Elles offrent ainsi de la nourriture et des lieux de reproduction aux oiseaux et aux insectes. Il peut s'agir de plantes grimpantes ou suspendues, mais il est également possible de faire pousser des roses ou des plantes similaires à l'aide d'un treillis.</a:t>
            </a:r>
            <a:endParaRPr lang="de-CH" b="0" dirty="0">
              <a:solidFill>
                <a:schemeClr val="tx2"/>
              </a:solidFill>
            </a:endParaRPr>
          </a:p>
          <a:p>
            <a:pPr eaLnBrk="1" hangingPunct="1"/>
            <a:endParaRPr lang="de-CH" b="0" dirty="0">
              <a:solidFill>
                <a:schemeClr val="tx2"/>
              </a:solidFill>
            </a:endParaRPr>
          </a:p>
          <a:p>
            <a:pPr eaLnBrk="1" hangingPunct="1"/>
            <a:r>
              <a:rPr lang="de-CH" b="0" dirty="0" err="1">
                <a:solidFill>
                  <a:schemeClr val="tx2"/>
                </a:solidFill>
              </a:rPr>
              <a:t>Photo</a:t>
            </a:r>
            <a:r>
              <a:rPr lang="de-CH" b="0" dirty="0">
                <a:solidFill>
                  <a:schemeClr val="tx2"/>
                </a:solidFill>
              </a:rPr>
              <a:t> en </a:t>
            </a:r>
            <a:r>
              <a:rPr lang="de-CH" b="0" dirty="0" err="1">
                <a:solidFill>
                  <a:schemeClr val="tx2"/>
                </a:solidFill>
              </a:rPr>
              <a:t>bas</a:t>
            </a:r>
            <a:r>
              <a:rPr lang="de-CH" b="0" dirty="0">
                <a:solidFill>
                  <a:schemeClr val="tx2"/>
                </a:solidFill>
              </a:rPr>
              <a:t> à </a:t>
            </a:r>
            <a:r>
              <a:rPr lang="de-CH" b="0" dirty="0" err="1">
                <a:solidFill>
                  <a:schemeClr val="tx2"/>
                </a:solidFill>
              </a:rPr>
              <a:t>droite</a:t>
            </a:r>
            <a:r>
              <a:rPr lang="de-CH" b="0" dirty="0">
                <a:solidFill>
                  <a:schemeClr val="tx2"/>
                </a:solidFill>
              </a:rPr>
              <a:t> : Christoph </a:t>
            </a:r>
            <a:r>
              <a:rPr lang="de-CH" b="0" dirty="0" err="1">
                <a:solidFill>
                  <a:schemeClr val="tx2"/>
                </a:solidFill>
              </a:rPr>
              <a:t>Zeegers</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46</a:t>
            </a:fld>
            <a:endParaRPr lang="de-CH"/>
          </a:p>
        </p:txBody>
      </p:sp>
    </p:spTree>
    <p:extLst>
      <p:ext uri="{BB962C8B-B14F-4D97-AF65-F5344CB8AC3E}">
        <p14:creationId xmlns:p14="http://schemas.microsoft.com/office/powerpoint/2010/main" val="3177711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La </a:t>
            </a:r>
            <a:r>
              <a:rPr lang="fr-CH" noProof="0" dirty="0" err="1"/>
              <a:t>désimperméabilisation</a:t>
            </a:r>
            <a:r>
              <a:rPr lang="fr-CH" noProof="0" dirty="0"/>
              <a:t> est en principe possible sur toutes les surfaces asphaltées. On peut par exemple aménager les aires de stationnement avec une surface en gravier ou des pavés ajourés. Cela donne à la surface un potentiel d'infiltration, ce qui est important en cas de fortes pluies.</a:t>
            </a:r>
          </a:p>
          <a:p>
            <a:endParaRPr lang="fr-CH" noProof="0" dirty="0"/>
          </a:p>
          <a:p>
            <a:r>
              <a:rPr lang="fr-CH" noProof="0" dirty="0"/>
              <a:t>Ces surfaces offrent également un habitat et représentent un possible élément de mise en réseau pour les reptiles et les insectes.</a:t>
            </a:r>
          </a:p>
          <a:p>
            <a:endParaRPr lang="fr-CH" noProof="0" dirty="0"/>
          </a:p>
          <a:p>
            <a:r>
              <a:rPr lang="fr-CH" noProof="0" dirty="0"/>
              <a:t>Ces surfaces offrent en outre un potentiel de refroidissement et se réchauffent moins, ce qui permet de lutter contre les températures plus chaudes du changement climatique dans les zones urbaines.</a:t>
            </a:r>
          </a:p>
          <a:p>
            <a:endParaRPr lang="fr-CH" noProof="0" dirty="0"/>
          </a:p>
          <a:p>
            <a:endParaRPr lang="fr-CH" noProof="0" dirty="0"/>
          </a:p>
          <a:p>
            <a:r>
              <a:rPr lang="fr-CH" noProof="0" dirty="0"/>
              <a:t>Photos : Diana Marti</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47</a:t>
            </a:fld>
            <a:endParaRPr lang="de-CH"/>
          </a:p>
        </p:txBody>
      </p:sp>
    </p:spTree>
    <p:extLst>
      <p:ext uri="{BB962C8B-B14F-4D97-AF65-F5344CB8AC3E}">
        <p14:creationId xmlns:p14="http://schemas.microsoft.com/office/powerpoint/2010/main" val="3008586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En ce qui concerne l'aménagement général du jardin, nous avons déjà dit qu'une bonne structuration de l'habitat avec de nombreux micro-habitats est idéale. On peut y parvenir par exemple en créant de petites structures. En font partie les tas de branches classiques (si possible avec des morceaux de troncs épais et de grosses branches, et pas seulement des déchets de taille). La conservation du bois mort, comme les arbres tombés, les bûches, les souches, etc. est aussi importante. Dans la mesure du possible, il faut laisser les arbres morts sur pied après avoir éliminé les branches potentiellement dangereuses. Il est également possible de leur donner une seconde vie très précieuse en les végétalisant avec du lierre. Le lierre offre un habitat et des sources tardives de nectar et de baies, et constitue un élément précieux de l'habitat.</a:t>
            </a:r>
          </a:p>
          <a:p>
            <a:endParaRPr lang="fr-CH" noProof="0" dirty="0"/>
          </a:p>
          <a:p>
            <a:r>
              <a:rPr lang="fr-CH" noProof="0" dirty="0"/>
              <a:t>Une façon créative d’utiliser les déchets de taille et de créer une haie de bois mort (en bas à gauche). Elle peut remplacer une clôture et offre un habitat. Elle est encore plus intéressante, si elle est végétalisée (que ce soit en laissant croître la végétation spontanée ou en plantant activement des espèces qui coloniseront la haie de bois mort). Alternativement, des arbustes devenus trop grands peuvent être partiellement sciés à la base, puis couchés, permettant une (plus faible) repousse l’année suivante.</a:t>
            </a:r>
          </a:p>
          <a:p>
            <a:endParaRPr lang="fr-CH" noProof="0" dirty="0"/>
          </a:p>
          <a:p>
            <a:endParaRPr lang="fr-CH" noProof="0" dirty="0"/>
          </a:p>
          <a:p>
            <a:r>
              <a:rPr lang="fr-CH" noProof="0" dirty="0"/>
              <a:t>Photo lierre : </a:t>
            </a:r>
            <a:r>
              <a:rPr lang="fr-CH" noProof="0" dirty="0" err="1"/>
              <a:t>Pixabay</a:t>
            </a:r>
            <a:endParaRPr lang="fr-CH" noProof="0"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48</a:t>
            </a:fld>
            <a:endParaRPr lang="de-CH"/>
          </a:p>
        </p:txBody>
      </p:sp>
    </p:spTree>
    <p:extLst>
      <p:ext uri="{BB962C8B-B14F-4D97-AF65-F5344CB8AC3E}">
        <p14:creationId xmlns:p14="http://schemas.microsoft.com/office/powerpoint/2010/main" val="3507189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Il est également possible de créer de nombreuses structures avec des pierres. Les tas de grosses pierres offrent des cachettes pour divers animaux. Il est également possible de les combiner avec du bois mort. Un petit mur de pierres sèches est très esthétique et peut être partiellement garni de plantes attrayantes telles que des œillets, des orpins ou d'autres espèces de milieux secs. Les spirales maigres d'herbes aromatiques sont également très appréciées des insectes et des humains.</a:t>
            </a:r>
          </a:p>
          <a:p>
            <a:endParaRPr lang="fr-CH" noProof="0" dirty="0"/>
          </a:p>
          <a:p>
            <a:endParaRPr lang="fr-CH" noProof="0" dirty="0"/>
          </a:p>
          <a:p>
            <a:r>
              <a:rPr lang="fr-CH" noProof="0" dirty="0"/>
              <a:t>Photo en bas à droite : </a:t>
            </a:r>
            <a:r>
              <a:rPr lang="fr-CH" noProof="0" dirty="0" err="1"/>
              <a:t>Philipp</a:t>
            </a:r>
            <a:r>
              <a:rPr lang="fr-CH" noProof="0" dirty="0"/>
              <a:t> Heller</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49</a:t>
            </a:fld>
            <a:endParaRPr lang="de-CH"/>
          </a:p>
        </p:txBody>
      </p:sp>
    </p:spTree>
    <p:extLst>
      <p:ext uri="{BB962C8B-B14F-4D97-AF65-F5344CB8AC3E}">
        <p14:creationId xmlns:p14="http://schemas.microsoft.com/office/powerpoint/2010/main" val="215882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Cette familiarité et proximité avec l'homme se reflètent dans l'une ou l'autre histoire sur l'ensemble de son aire de répartition. Il ne fallait pas lui faire de mal, à lui ou à son nid, sous peine d’encourir divers malheurs.</a:t>
            </a:r>
          </a:p>
          <a:p>
            <a:endParaRPr lang="de-CH" dirty="0"/>
          </a:p>
          <a:p>
            <a:r>
              <a:rPr lang="fr-FR" dirty="0"/>
              <a:t>La légende la plus connue est peut-être celle dans laquelle le rougegorge a eu pitié de Jésus sur la croix. Pour alléger ses souffrances, il a volé vers lui et a retiré de toutes ses forces une épine de la couronne d'épines de son front. Ce faisant, une goutte de sang a giclé sur sa poitrine et le distingue depuis lors pour sa compassion. Alternativement, on lit aussi qu’il s'est perché près de l'oreille de Jésus pour soulager ses douleurs par son chant (et s'est ensuite teinté de sang).</a:t>
            </a:r>
          </a:p>
          <a:p>
            <a:endParaRPr lang="de-CH" dirty="0"/>
          </a:p>
          <a:p>
            <a:r>
              <a:rPr lang="fr-FR" dirty="0"/>
              <a:t>En Grande-Bretagne, le rougegorge (en anglais « robin ») est l'oiseau qui représente Noël. On le retrouve donc sur de nombreuses cartes de vœux, timbres, etc. En Grande-Bretagne, les facteurs portent des vestes rouges et à Noël, on se réjouit particulièrement de leur arrivée. C'est pourquoi on les a rapidement appelés « robin » dans le langage populaire et l'oiseau lui-même est devenu peu à peu synonyme de Noël. L'excitation et la joie ont donc été grandes lorsqu'il y a quelques années, pendant les fêtes de fin d'année, on a observé à plusieurs reprises un rougegorge présentant une coloration aberrante et donnant l'impression d'avoir une barbe de Père Noël, d'où le nom de « Santa Robin ».</a:t>
            </a:r>
            <a:endParaRPr lang="de-CH" dirty="0"/>
          </a:p>
          <a:p>
            <a:endParaRPr lang="de-CH" dirty="0"/>
          </a:p>
          <a:p>
            <a:r>
              <a:rPr lang="de-CH" dirty="0" err="1"/>
              <a:t>Photo</a:t>
            </a:r>
            <a:r>
              <a:rPr lang="de-CH" dirty="0"/>
              <a:t> de </a:t>
            </a:r>
            <a:r>
              <a:rPr lang="de-CH" dirty="0" err="1"/>
              <a:t>droite</a:t>
            </a:r>
            <a:r>
              <a:rPr lang="de-CH" dirty="0"/>
              <a:t> : Michael Gerber</a:t>
            </a:r>
          </a:p>
          <a:p>
            <a:r>
              <a:rPr lang="de-CH" dirty="0" err="1"/>
              <a:t>Photo</a:t>
            </a:r>
            <a:r>
              <a:rPr lang="de-CH" dirty="0"/>
              <a:t> du </a:t>
            </a:r>
            <a:r>
              <a:rPr lang="de-CH" dirty="0" err="1"/>
              <a:t>milieu</a:t>
            </a:r>
            <a:r>
              <a:rPr lang="de-CH" dirty="0"/>
              <a:t> : Ian Wilson</a:t>
            </a:r>
          </a:p>
        </p:txBody>
      </p:sp>
      <p:sp>
        <p:nvSpPr>
          <p:cNvPr id="4" name="Foliennummernplatzhalter 3"/>
          <p:cNvSpPr>
            <a:spLocks noGrp="1"/>
          </p:cNvSpPr>
          <p:nvPr>
            <p:ph type="sldNum" sz="quarter" idx="5"/>
          </p:nvPr>
        </p:nvSpPr>
        <p:spPr/>
        <p:txBody>
          <a:bodyPr/>
          <a:lstStyle/>
          <a:p>
            <a:fld id="{8092378F-6CB0-4B76-A4DF-120CC0F0540F}" type="slidenum">
              <a:rPr lang="de-CH" smtClean="0"/>
              <a:t>5</a:t>
            </a:fld>
            <a:endParaRPr lang="de-CH"/>
          </a:p>
        </p:txBody>
      </p:sp>
    </p:spTree>
    <p:extLst>
      <p:ext uri="{BB962C8B-B14F-4D97-AF65-F5344CB8AC3E}">
        <p14:creationId xmlns:p14="http://schemas.microsoft.com/office/powerpoint/2010/main" val="3485691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FR" dirty="0"/>
              <a:t>Le mieux est de mettre les déchets de jardin et les déchets de taille sur le compost ou de créer des tas qui se décomposeront jusqu'au printemps prochain.</a:t>
            </a:r>
            <a:endParaRPr lang="de-CH" dirty="0"/>
          </a:p>
          <a:p>
            <a:endParaRPr lang="de-CH" dirty="0"/>
          </a:p>
          <a:p>
            <a:endParaRPr lang="de-CH" dirty="0"/>
          </a:p>
          <a:p>
            <a:r>
              <a:rPr lang="de-CH" dirty="0" err="1"/>
              <a:t>Photos</a:t>
            </a:r>
            <a:r>
              <a:rPr lang="de-CH" dirty="0"/>
              <a:t> en </a:t>
            </a:r>
            <a:r>
              <a:rPr lang="de-CH" dirty="0" err="1"/>
              <a:t>bas</a:t>
            </a:r>
            <a:r>
              <a:rPr lang="de-CH" dirty="0"/>
              <a:t> à </a:t>
            </a:r>
            <a:r>
              <a:rPr lang="de-CH" dirty="0" err="1"/>
              <a:t>gauche</a:t>
            </a:r>
            <a:r>
              <a:rPr lang="de-CH" dirty="0"/>
              <a:t> et au </a:t>
            </a:r>
            <a:r>
              <a:rPr lang="de-CH" dirty="0" err="1"/>
              <a:t>milieu</a:t>
            </a:r>
            <a:r>
              <a:rPr lang="de-CH" dirty="0"/>
              <a:t> : </a:t>
            </a:r>
            <a:r>
              <a:rPr lang="de-CH" dirty="0" err="1"/>
              <a:t>Pixabay</a:t>
            </a:r>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50</a:t>
            </a:fld>
            <a:endParaRPr lang="de-CH"/>
          </a:p>
        </p:txBody>
      </p:sp>
    </p:spTree>
    <p:extLst>
      <p:ext uri="{BB962C8B-B14F-4D97-AF65-F5344CB8AC3E}">
        <p14:creationId xmlns:p14="http://schemas.microsoft.com/office/powerpoint/2010/main" val="3546318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Les étangs, les ruisseaux proches de l'état naturel ou même simplement les petites zones humides sont également des éléments précieux au milieu des habitations.</a:t>
            </a:r>
          </a:p>
          <a:p>
            <a:endParaRPr lang="fr-CH" noProof="0" dirty="0"/>
          </a:p>
          <a:p>
            <a:r>
              <a:rPr lang="fr-CH" noProof="0" dirty="0"/>
              <a:t>Sur la photo de gauche, l’étang est combiné avec une surface rudérales et un tas de pierres.</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51</a:t>
            </a:fld>
            <a:endParaRPr lang="de-CH"/>
          </a:p>
        </p:txBody>
      </p:sp>
    </p:spTree>
    <p:extLst>
      <p:ext uri="{BB962C8B-B14F-4D97-AF65-F5344CB8AC3E}">
        <p14:creationId xmlns:p14="http://schemas.microsoft.com/office/powerpoint/2010/main" val="1602268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De nos jours, la conservation des oiseaux s'occupe surtout de la protection et de la promotion des habitats adéquats. En milieu construit, les cavités de nidification sont toutefois souvent une denrée rare, de sorte qu’il vaut parfois la peine d’accrocher des nichoirs si l'on veut et si l'on peut s'en occuper. Mais ce sont surtout les espèces qui nichent dans les bâtiments, comme le martinet noir ou l'hirondelle de fenêtre, qui ont besoin de notre soutien. Pour elles, nous devons protéger les sites de nidification existants et créer de nouvelles possibilités de nidification.</a:t>
            </a:r>
          </a:p>
          <a:p>
            <a:endParaRPr lang="fr-CH" noProof="0" dirty="0"/>
          </a:p>
          <a:p>
            <a:r>
              <a:rPr lang="fr-CH" noProof="0" dirty="0"/>
              <a:t>Aujourd'hui, on peut acheter partout des « hôtels à insectes ». Ceux-ci sont volontiers adoptés par certaines abeilles sauvages. Mais il s’agit en général d’espèces de toute façon déjà fréquentes. Environ 70% des abeilles sauvages nichent en outre dans des galeries dans le sol. Il est possible d'apporter un soutien pour ces espèces en aménageant de petites surfaces de sable adaptées. Mais les surfaces rudérales, les surfaces de sol nu ou les ruptures de pente dans un talus peuvent également constituer des sites de nidification adéquats.</a:t>
            </a:r>
          </a:p>
          <a:p>
            <a:endParaRPr lang="fr-CH" noProof="0" dirty="0"/>
          </a:p>
          <a:p>
            <a:r>
              <a:rPr lang="fr-CH" noProof="0" dirty="0"/>
              <a:t>Lors de l’installation d’aides à la nidification, la découverte de la nature (notamment pour les enfants) joue aussi un rôle important.</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52</a:t>
            </a:fld>
            <a:endParaRPr lang="de-CH"/>
          </a:p>
        </p:txBody>
      </p:sp>
    </p:spTree>
    <p:extLst>
      <p:ext uri="{BB962C8B-B14F-4D97-AF65-F5344CB8AC3E}">
        <p14:creationId xmlns:p14="http://schemas.microsoft.com/office/powerpoint/2010/main" val="2972621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Un entretien adéquat de l'espace urbain est tout aussi important pour la réussite d’une surface naturelle. Il s’agit là aussi d’intervenir selon les besoins des animaux et des plantes et de conserver le plus grand nombre possible de micro-habitats.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Les vivaces indigènes ne sont pas seulement belles, elles sont aussi une bonne source de nourriture pour les oiseaux et les insectes pendant l'automne et l'hiver. De plus, certains insectes y pondent leurs œufs ou y passent l'hiver. L'idéal est donc de les laisser en place jusqu'à la fin du printemps ou au début de l'été. Mais si les vivaces doivent être coupées en automne, on peut par exemple rassembler les tiges en bottes et les stocker quelque part dans le jardin.</a:t>
            </a:r>
          </a:p>
          <a:p>
            <a:endParaRPr lang="fr-CH" noProof="0" dirty="0"/>
          </a:p>
          <a:p>
            <a:r>
              <a:rPr lang="fr-CH" noProof="0" dirty="0"/>
              <a:t>Les surfaces herbacées devraient si possibles être tondues/fauchées de façon échelonnée, c’est à dire qu’une partie est coupée (p. ex. surface utilisée) alors qu’une autre partie est laissée sur pied et coupée seulement quelques semaines plus tard. Outre l’offre en nourriture continue pour les insectes, il est aussi important que les plantes puissent se ressemer. Cela maintient la diversité des espèces sur le long terme.</a:t>
            </a:r>
          </a:p>
          <a:p>
            <a:endParaRPr lang="fr-CH" noProof="0" dirty="0"/>
          </a:p>
          <a:p>
            <a:r>
              <a:rPr lang="fr-CH" noProof="0" dirty="0"/>
              <a:t>On peut aussi laisser sur pied des bandes de vielle herbe pendant tout l’hiver.</a:t>
            </a:r>
          </a:p>
          <a:p>
            <a:endParaRPr lang="fr-CH" noProof="0" dirty="0"/>
          </a:p>
          <a:p>
            <a:r>
              <a:rPr lang="fr-CH" noProof="0" dirty="0"/>
              <a:t>Il est aussi favorable de laisser sur pied les bordures herbacées des haies. Cela offre des abris supplémentaires pour des oiseaux comme le rougegorge et de précieux refuges pour les insectes quand le reste est fauché.</a:t>
            </a:r>
          </a:p>
          <a:p>
            <a:endParaRPr lang="fr-CH" noProof="0" dirty="0"/>
          </a:p>
          <a:p>
            <a:r>
              <a:rPr lang="fr-CH" noProof="0" dirty="0"/>
              <a:t>Renoncer au pesticides dans un jardin naturel devrait aller de soi.</a:t>
            </a:r>
          </a:p>
          <a:p>
            <a:endParaRPr lang="fr-CH" noProof="0" dirty="0"/>
          </a:p>
          <a:p>
            <a:r>
              <a:rPr lang="fr-CH" noProof="0" dirty="0"/>
              <a:t>Ne pas tout « nettoyer » jusqu’au moindre recoin permet de garder encore d’autres plantes à fleurs et des refuges pour les insectes..</a:t>
            </a:r>
          </a:p>
          <a:p>
            <a:endParaRPr lang="fr-CH" noProof="0" dirty="0"/>
          </a:p>
          <a:p>
            <a:endParaRPr lang="fr-CH" noProof="0" dirty="0"/>
          </a:p>
          <a:p>
            <a:endParaRPr lang="fr-CH" noProof="0" dirty="0"/>
          </a:p>
          <a:p>
            <a:r>
              <a:rPr lang="fr-CH" noProof="0" dirty="0"/>
              <a:t>Photos prairies : Christa </a:t>
            </a:r>
            <a:r>
              <a:rPr lang="fr-CH" noProof="0" dirty="0" err="1"/>
              <a:t>Glauser</a:t>
            </a:r>
            <a:endParaRPr lang="fr-CH" noProof="0" dirty="0"/>
          </a:p>
          <a:p>
            <a:r>
              <a:rPr lang="fr-CH" noProof="0" dirty="0"/>
              <a:t>Photos plantes : </a:t>
            </a:r>
            <a:r>
              <a:rPr lang="fr-CH" noProof="0" dirty="0" err="1"/>
              <a:t>Wikimedia</a:t>
            </a:r>
            <a:endParaRPr lang="fr-CH" noProof="0" dirty="0"/>
          </a:p>
          <a:p>
            <a:r>
              <a:rPr lang="fr-CH" noProof="0" dirty="0"/>
              <a:t>Photo en bas à gauche : </a:t>
            </a:r>
            <a:r>
              <a:rPr lang="fr-CH" noProof="0" dirty="0" err="1"/>
              <a:t>Naturnetz</a:t>
            </a:r>
            <a:r>
              <a:rPr lang="fr-CH" noProof="0" dirty="0"/>
              <a:t> </a:t>
            </a:r>
            <a:r>
              <a:rPr lang="fr-CH" noProof="0" dirty="0" err="1"/>
              <a:t>Pfannenstil</a:t>
            </a:r>
            <a:endParaRPr lang="fr-CH" noProof="0" dirty="0"/>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53</a:t>
            </a:fld>
            <a:endParaRPr lang="de-CH"/>
          </a:p>
        </p:txBody>
      </p:sp>
    </p:spTree>
    <p:extLst>
      <p:ext uri="{BB962C8B-B14F-4D97-AF65-F5344CB8AC3E}">
        <p14:creationId xmlns:p14="http://schemas.microsoft.com/office/powerpoint/2010/main" val="2497350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Dans cette dernière partie, nous abordons encore brièvement les dangers qui guettent les animaux dans les villes et villages et comment y remédier. </a:t>
            </a:r>
          </a:p>
          <a:p>
            <a:endParaRPr lang="fr-CH" noProof="0" dirty="0"/>
          </a:p>
          <a:p>
            <a:r>
              <a:rPr lang="fr-CH" noProof="0" dirty="0"/>
              <a:t>L’un des plus grands dangers pour les oiseaux en milieu construit réside dans les collisions contre les surfaces vitrées. Les réflexions d’éléments naturels dans la vitre, tout comme la transparence (qui permet aux oiseaux de voir des surfaces naturelles ou le paysage au travers de la vitre) posent problème. Nous ne nommons ici que quelques situations problématiques. Les détails peuvent être trouvés dans les deux publications qui figurent sur notre site internet:</a:t>
            </a:r>
          </a:p>
          <a:p>
            <a:pPr marL="171450" indent="-171450">
              <a:buFontTx/>
              <a:buChar char="-"/>
            </a:pPr>
            <a:r>
              <a:rPr lang="fr-CH" noProof="0" dirty="0"/>
              <a:t>Brochure détaillée « Les oiseaux, le verre et la lumière dans la construction »</a:t>
            </a:r>
          </a:p>
          <a:p>
            <a:pPr marL="171450" indent="-171450">
              <a:buFontTx/>
              <a:buChar char="-"/>
            </a:pPr>
            <a:r>
              <a:rPr lang="fr-CH" noProof="0" dirty="0"/>
              <a:t>Fiche d’information « Oiseaux et vitres : éviter les collisions »</a:t>
            </a:r>
          </a:p>
          <a:p>
            <a:endParaRPr lang="fr-CH" noProof="0" dirty="0"/>
          </a:p>
          <a:p>
            <a:r>
              <a:rPr lang="fr-CH" noProof="0" dirty="0"/>
              <a:t>Avec une bonne planification, le danger pour les oiseaux peut être réduit déjà au stade de la construction. Sur des surfaces vitrées existantes, un marquage de l’entier de la surface avec des films autocollants est une solution efficace. </a:t>
            </a:r>
          </a:p>
          <a:p>
            <a:endParaRPr lang="fr-CH" noProof="0" dirty="0"/>
          </a:p>
          <a:p>
            <a:r>
              <a:rPr lang="fr-CH" noProof="0" dirty="0"/>
              <a:t>www.birdlife.ch/vitres</a:t>
            </a:r>
          </a:p>
          <a:p>
            <a:endParaRPr lang="fr-CH" noProof="0" dirty="0"/>
          </a:p>
          <a:p>
            <a:endParaRPr lang="fr-CH" noProof="0" dirty="0"/>
          </a:p>
          <a:p>
            <a:r>
              <a:rPr lang="fr-CH" noProof="0" dirty="0"/>
              <a:t>Photo du haut : Christa </a:t>
            </a:r>
            <a:r>
              <a:rPr lang="fr-CH" noProof="0" dirty="0" err="1"/>
              <a:t>Glauser</a:t>
            </a:r>
            <a:endParaRPr lang="fr-CH" noProof="0" dirty="0"/>
          </a:p>
          <a:p>
            <a:r>
              <a:rPr lang="fr-CH" noProof="0" dirty="0"/>
              <a:t>Photo du bas : Diana Marti</a:t>
            </a:r>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54</a:t>
            </a:fld>
            <a:endParaRPr lang="de-CH"/>
          </a:p>
        </p:txBody>
      </p:sp>
    </p:spTree>
    <p:extLst>
      <p:ext uri="{BB962C8B-B14F-4D97-AF65-F5344CB8AC3E}">
        <p14:creationId xmlns:p14="http://schemas.microsoft.com/office/powerpoint/2010/main" val="15832559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Il est important de prendre conscience des nombreux pièges en milieu construit pour les animaux et d’y remédier.</a:t>
            </a:r>
          </a:p>
          <a:p>
            <a:endParaRPr lang="fr-CH" noProof="0" dirty="0"/>
          </a:p>
          <a:p>
            <a:r>
              <a:rPr lang="fr-CH" noProof="0" dirty="0"/>
              <a:t>Les amphibiens, reptiles, micromammifères (et certains insectes) ne peuvent plus ressortir des puits ou autres trous dans lesquels ils tombent. Un treillis à mailles fines permet d’y remédier. </a:t>
            </a:r>
          </a:p>
          <a:p>
            <a:r>
              <a:rPr lang="fr-CH" noProof="0" dirty="0"/>
              <a:t>Les bassins et plans d’eau à bords raides devrait toujours avoir une « passerelle » pour permettre aux animaux d’en ressortir.</a:t>
            </a:r>
          </a:p>
          <a:p>
            <a:endParaRPr lang="fr-CH" noProof="0" dirty="0"/>
          </a:p>
          <a:p>
            <a:r>
              <a:rPr lang="fr-CH" noProof="0" dirty="0"/>
              <a:t>Les murs et les clôtures sont souvent des barrières infranchissables. De petits passages permettent la perméabilité des habitats et réduisent le fractionnement du paysage. Pour les clôtures, il suffit de ne pas les faire descendre jusqu’au sol mais de laisser un espace de la largeur d’une main. Les hérissons pourront ainsi transiter entre les jardins.</a:t>
            </a:r>
          </a:p>
          <a:p>
            <a:endParaRPr lang="fr-CH" noProof="0" dirty="0"/>
          </a:p>
          <a:p>
            <a:r>
              <a:rPr lang="fr-CH" noProof="0" dirty="0"/>
              <a:t>Les robots tondeuses peuvent certes être pratiques, mais ils sont problématiques pour la biodiversité. D’une part, ils éliminent la moindre fleur et, coupé très court, le gazon dessèche. D’autres part, de nombreux insectes, amphibiens ou reptiles sont hachés par leurs lames. Des hérissons sont aussi régulièrement blessés. Nous ne remarquons probablement que la pointe de l’iceberg. Un premier geste dans la bonne direction serait déjà de ne pas faire fonctionner les robots tondeuses la nuit. On peut aussi les faire tondre que certaines zones du jardin, pour laisser en partie des surfaces d’herbe plus haute.</a:t>
            </a:r>
          </a:p>
          <a:p>
            <a:endParaRPr lang="fr-CH" noProof="0" dirty="0"/>
          </a:p>
          <a:p>
            <a:endParaRPr lang="fr-CH" noProof="0" dirty="0"/>
          </a:p>
          <a:p>
            <a:r>
              <a:rPr lang="fr-CH" noProof="0" dirty="0"/>
              <a:t>Photo robot tondeuse : </a:t>
            </a:r>
            <a:r>
              <a:rPr lang="fr-CH" noProof="0" dirty="0" err="1"/>
              <a:t>Wikimedia</a:t>
            </a:r>
            <a:endParaRPr lang="fr-CH" noProof="0" dirty="0"/>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55</a:t>
            </a:fld>
            <a:endParaRPr lang="de-CH"/>
          </a:p>
        </p:txBody>
      </p:sp>
    </p:spTree>
    <p:extLst>
      <p:ext uri="{BB962C8B-B14F-4D97-AF65-F5344CB8AC3E}">
        <p14:creationId xmlns:p14="http://schemas.microsoft.com/office/powerpoint/2010/main" val="30925725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La pollution lumineuse est un sujet important et souvent négligé. Le rougegorge est peut-être même un symbole à cet égard, car on peut l'entendre chanter en pleine nuit dans les zones d'habitation lorsqu'il y a trop de lumière. Et la lumière a un effet sur la nature à une distance bien plus grande qu'on ne pourrait le penser. Ainsi, au-delà des limites de la ville ou du village, elle influence également les animaux des espaces naturels avoisinants.</a:t>
            </a:r>
          </a:p>
          <a:p>
            <a:endParaRPr lang="fr-CH" noProof="0" dirty="0"/>
          </a:p>
          <a:p>
            <a:r>
              <a:rPr lang="fr-CH" noProof="0" dirty="0"/>
              <a:t>De nombreuses personnes ont maintenant conscience que les insectes sont attirés par la lumière et qu’ils s’épuisent ensuite à tourner autour jusqu’à en mourir.</a:t>
            </a:r>
          </a:p>
          <a:p>
            <a:endParaRPr lang="fr-CH" noProof="0" dirty="0"/>
          </a:p>
          <a:p>
            <a:r>
              <a:rPr lang="fr-CH" noProof="0" dirty="0"/>
              <a:t>Mais beaucoup moins de personnes savent que la lumière a aussi un impact négatif sur de nombreux autres animaux. Pour beaucoup d’espèces de chauves-souris, par exemple, la lumière est un grand problème. Un nouvel éclairage peut conduire à l’abandon de colonies. Les routes illuminées coupent en outre le paysage, car les chauves-souris ne traversent que peu ces « barrières de lumière ». Cela les oblige parfois à faire de long détours (si c’est possible !) pour rejoindre leurs terrains de chasse. Quelques espèces acceptent la lumière et chassent au milieu des zones d’habitation, mais il s’agit des espèces les plus courantes comme la pipistrelle commune.</a:t>
            </a:r>
          </a:p>
          <a:p>
            <a:endParaRPr lang="fr-CH" noProof="0" dirty="0"/>
          </a:p>
          <a:p>
            <a:r>
              <a:rPr lang="fr-CH" noProof="0" dirty="0"/>
              <a:t>La lumière influence aussi le comportement de migration des oiseaux. Ils peuvent être attirés par la lumière sur une grande distance (confusion avec la lumière de la lune et des étoiles). Attirés en milieu construit, des pertes supplémentaires peuvent survenir en raison de la prédation par les chats ou les collisions contre les vitres.</a:t>
            </a:r>
          </a:p>
          <a:p>
            <a:endParaRPr lang="fr-CH" noProof="0" dirty="0"/>
          </a:p>
          <a:p>
            <a:r>
              <a:rPr lang="fr-CH" noProof="0" dirty="0"/>
              <a:t>De nombreuses études ont aussi montrées la mauvaise influence de la lumière artificielle sur la santé humaine. Pour nous aussi, il est important d’avoir une vraie nuit obscure. </a:t>
            </a:r>
          </a:p>
          <a:p>
            <a:endParaRPr lang="fr-CH" noProof="0" dirty="0"/>
          </a:p>
          <a:p>
            <a:r>
              <a:rPr lang="fr-CH" noProof="0" dirty="0"/>
              <a:t>Il y a de nombreuses solutions pour réduire la pollution lumineuse : adaptation des horaires d’éclairage, du type d’éclairage, de la couleur de la lumière, éviter la diffusion latérale et vers le haut, création de corridors noirs, … </a:t>
            </a:r>
          </a:p>
          <a:p>
            <a:r>
              <a:rPr lang="fr-CH" noProof="0" dirty="0"/>
              <a:t>De façon générale, c’est bien de respecter l’adage « Autant que nécessaire, mais aussi peu que possible ! »</a:t>
            </a:r>
          </a:p>
          <a:p>
            <a:endParaRPr lang="fr-CH" noProof="0" dirty="0"/>
          </a:p>
          <a:p>
            <a:endParaRPr lang="fr-CH" noProof="0" dirty="0"/>
          </a:p>
          <a:p>
            <a:r>
              <a:rPr lang="fr-CH" noProof="0" dirty="0"/>
              <a:t>Autres infos sous https://www.birdlife.ch/fr/content/i-e-trame-noire</a:t>
            </a:r>
          </a:p>
          <a:p>
            <a:r>
              <a:rPr lang="fr-CH" noProof="0" dirty="0"/>
              <a:t>et www.darksky.ch</a:t>
            </a:r>
          </a:p>
          <a:p>
            <a:endParaRPr lang="fr-CH" noProof="0" dirty="0"/>
          </a:p>
          <a:p>
            <a:endParaRPr lang="fr-CH" noProof="0" dirty="0"/>
          </a:p>
          <a:p>
            <a:r>
              <a:rPr lang="fr-CH" noProof="0" dirty="0"/>
              <a:t>Photos éclairage : </a:t>
            </a:r>
            <a:r>
              <a:rPr lang="fr-CH" noProof="0" dirty="0" err="1"/>
              <a:t>Stiftung</a:t>
            </a:r>
            <a:r>
              <a:rPr lang="fr-CH" noProof="0" dirty="0"/>
              <a:t> </a:t>
            </a:r>
            <a:r>
              <a:rPr lang="fr-CH" noProof="0" dirty="0" err="1"/>
              <a:t>Fledermausschutz</a:t>
            </a:r>
            <a:endParaRPr lang="fr-CH" noProof="0"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56</a:t>
            </a:fld>
            <a:endParaRPr lang="de-CH"/>
          </a:p>
        </p:txBody>
      </p:sp>
    </p:spTree>
    <p:extLst>
      <p:ext uri="{BB962C8B-B14F-4D97-AF65-F5344CB8AC3E}">
        <p14:creationId xmlns:p14="http://schemas.microsoft.com/office/powerpoint/2010/main" val="6707219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pPr eaLnBrk="1" hangingPunct="1"/>
            <a:r>
              <a:rPr lang="fr-CH" noProof="0" dirty="0">
                <a:latin typeface="Arial" panose="020B0604020202020204" pitchFamily="34" charset="0"/>
              </a:rPr>
              <a:t>Il est important de mentionner qu’un aménagement naturel des espaces verts en milieu construit est aussi bénéfique aux humains. </a:t>
            </a:r>
          </a:p>
          <a:p>
            <a:pPr eaLnBrk="1" hangingPunct="1"/>
            <a:endParaRPr lang="fr-CH" noProof="0" dirty="0">
              <a:latin typeface="Arial" panose="020B0604020202020204" pitchFamily="34" charset="0"/>
            </a:endParaRPr>
          </a:p>
          <a:p>
            <a:pPr eaLnBrk="1" hangingPunct="1"/>
            <a:r>
              <a:rPr lang="fr-CH" noProof="0" dirty="0">
                <a:latin typeface="Arial" panose="020B0604020202020204" pitchFamily="34" charset="0"/>
              </a:rPr>
              <a:t>Une étude de l'EPF/WSL a montré que les êtres humains préfèrent eux aussi les habitats et les espaces de vie riches en structures et proches de la nature (comme à gauche) aux surfaces uniformes et dépouillées (comme à droite). Toutefois, ces espaces devraient être entretenus un minimum.</a:t>
            </a:r>
          </a:p>
          <a:p>
            <a:pPr eaLnBrk="1" hangingPunct="1"/>
            <a:endParaRPr lang="fr-CH" noProof="0" dirty="0">
              <a:latin typeface="Arial" panose="020B0604020202020204" pitchFamily="34" charset="0"/>
            </a:endParaRPr>
          </a:p>
          <a:p>
            <a:r>
              <a:rPr lang="fr-CH" noProof="0" dirty="0"/>
              <a:t>L'être humain se sent nettement mieux et plus reposé dans un environnement proche de la nature. C'est un espace de détente et il offre de la place pour le sport, le jeu et l'échange social. Ces dernières années, de nombreuses études se sont également penchées sur les avantages pour la santé psychique et physique. Elles montrent dans quelle direction notre aménagement urbain devrait aller. </a:t>
            </a:r>
            <a:endParaRPr lang="fr-CH" noProof="0" dirty="0">
              <a:latin typeface="Arial" panose="020B0604020202020204" pitchFamily="34" charset="0"/>
            </a:endParaRPr>
          </a:p>
          <a:p>
            <a:endParaRPr lang="de-DE"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57</a:t>
            </a:fld>
            <a:endParaRPr lang="de-CH"/>
          </a:p>
        </p:txBody>
      </p:sp>
    </p:spTree>
    <p:extLst>
      <p:ext uri="{BB962C8B-B14F-4D97-AF65-F5344CB8AC3E}">
        <p14:creationId xmlns:p14="http://schemas.microsoft.com/office/powerpoint/2010/main" val="958097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CC0B-E064-FEBA-1C38-C550EB095A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2A3397-82B2-13F6-9DF0-88010F8ACA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614F83-988A-CF08-6DCA-AD65714C83FF}"/>
              </a:ext>
            </a:extLst>
          </p:cNvPr>
          <p:cNvSpPr>
            <a:spLocks noGrp="1"/>
          </p:cNvSpPr>
          <p:nvPr>
            <p:ph type="body" idx="1"/>
          </p:nvPr>
        </p:nvSpPr>
        <p:spPr/>
        <p:txBody>
          <a:bodyPr/>
          <a:lstStyle/>
          <a:p>
            <a:r>
              <a:rPr lang="fr-CH" noProof="0" dirty="0"/>
              <a:t>Sur le site internet dans la rubrique « Conseil + aide », vous trouverez de nombreuses informations et des conseil pour rendre le milieu construit et votre propre jardin plus accueillant pour la nature. Toutes les fiches d’information peuvent être téléchargées gratuitement.</a:t>
            </a:r>
          </a:p>
          <a:p>
            <a:endParaRPr lang="de-CH" dirty="0"/>
          </a:p>
        </p:txBody>
      </p:sp>
      <p:sp>
        <p:nvSpPr>
          <p:cNvPr id="4" name="Foliennummernplatzhalter 3">
            <a:extLst>
              <a:ext uri="{FF2B5EF4-FFF2-40B4-BE49-F238E27FC236}">
                <a16:creationId xmlns:a16="http://schemas.microsoft.com/office/drawing/2014/main" id="{BAE23D40-F5F2-4D18-51B9-2B45736E9A40}"/>
              </a:ext>
            </a:extLst>
          </p:cNvPr>
          <p:cNvSpPr>
            <a:spLocks noGrp="1"/>
          </p:cNvSpPr>
          <p:nvPr>
            <p:ph type="sldNum" sz="quarter" idx="5"/>
          </p:nvPr>
        </p:nvSpPr>
        <p:spPr/>
        <p:txBody>
          <a:bodyPr/>
          <a:lstStyle/>
          <a:p>
            <a:fld id="{8092378F-6CB0-4B76-A4DF-120CC0F0540F}" type="slidenum">
              <a:rPr lang="de-CH" smtClean="0"/>
              <a:t>58</a:t>
            </a:fld>
            <a:endParaRPr lang="de-CH"/>
          </a:p>
        </p:txBody>
      </p:sp>
    </p:spTree>
    <p:extLst>
      <p:ext uri="{BB962C8B-B14F-4D97-AF65-F5344CB8AC3E}">
        <p14:creationId xmlns:p14="http://schemas.microsoft.com/office/powerpoint/2010/main" val="2034445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L'association « Biodiversité maintenant ! » a été créée pour porter le projet éponyme commun de </a:t>
            </a:r>
            <a:r>
              <a:rPr lang="fr-FR" dirty="0" err="1"/>
              <a:t>Pusch</a:t>
            </a:r>
            <a:r>
              <a:rPr lang="fr-FR" dirty="0"/>
              <a:t> et de BirdLife Suisse. Elle compte déjà plus de 40 partenaires, notamment des organisations de protection de la nature à tous les niveaux, des autorités, des entreprises, des associations professionnelles, etc. </a:t>
            </a:r>
          </a:p>
          <a:p>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Avec ce projet, nous voulons rendre plus accessibles et regrouper les connaissances pour un aménagement urbain respectueux de la nature. Il existe déjà de nombreux matériaux et sources d'information : Brochures, listes de contrôle, offres de formation continue,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r>
              <a:rPr lang="fr-FR" dirty="0"/>
              <a:t>Nous voulons continuer à sensibiliser à la nature et donner envie d'agir. Au final, ce n'est pas seulement la nature qui profite des revalorisations dans les zones d'habitation, mais aussi l’humain lui-même.</a:t>
            </a:r>
          </a:p>
          <a:p>
            <a:endParaRPr lang="fr-FR" dirty="0"/>
          </a:p>
        </p:txBody>
      </p:sp>
      <p:sp>
        <p:nvSpPr>
          <p:cNvPr id="4" name="Foliennummernplatzhalter 3"/>
          <p:cNvSpPr>
            <a:spLocks noGrp="1"/>
          </p:cNvSpPr>
          <p:nvPr>
            <p:ph type="sldNum" sz="quarter" idx="5"/>
          </p:nvPr>
        </p:nvSpPr>
        <p:spPr/>
        <p:txBody>
          <a:bodyPr/>
          <a:lstStyle/>
          <a:p>
            <a:fld id="{8092378F-6CB0-4B76-A4DF-120CC0F0540F}" type="slidenum">
              <a:rPr lang="de-CH" smtClean="0"/>
              <a:t>59</a:t>
            </a:fld>
            <a:endParaRPr lang="de-CH"/>
          </a:p>
        </p:txBody>
      </p:sp>
    </p:spTree>
    <p:extLst>
      <p:ext uri="{BB962C8B-B14F-4D97-AF65-F5344CB8AC3E}">
        <p14:creationId xmlns:p14="http://schemas.microsoft.com/office/powerpoint/2010/main" val="349007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Puisque nous parlons de Grande-Bretagne, où trouve-t-on d’ailleurs le rougegorge ? Il est très répandu dans toute l'Europe. Dans certaines régions (en vert), il reste toute l'année. Mais il quitte la Scandinavie et le nord-est en hiver (en jaune). Certains oiseaux passent l'hiver dans le sud de l'Europe, au Moyen-Orient ou en Afrique du Nord (vert + bleu).</a:t>
            </a:r>
            <a:endParaRPr lang="de-CH" dirty="0"/>
          </a:p>
          <a:p>
            <a:endParaRPr lang="de-CH" dirty="0"/>
          </a:p>
          <a:p>
            <a:endParaRPr lang="de-CH" dirty="0"/>
          </a:p>
          <a:p>
            <a:r>
              <a:rPr lang="de-CH" dirty="0"/>
              <a:t>Source : BirdLife International</a:t>
            </a:r>
          </a:p>
        </p:txBody>
      </p:sp>
      <p:sp>
        <p:nvSpPr>
          <p:cNvPr id="4" name="Foliennummernplatzhalter 3"/>
          <p:cNvSpPr>
            <a:spLocks noGrp="1"/>
          </p:cNvSpPr>
          <p:nvPr>
            <p:ph type="sldNum" sz="quarter" idx="5"/>
          </p:nvPr>
        </p:nvSpPr>
        <p:spPr/>
        <p:txBody>
          <a:bodyPr/>
          <a:lstStyle/>
          <a:p>
            <a:fld id="{8092378F-6CB0-4B76-A4DF-120CC0F0540F}" type="slidenum">
              <a:rPr lang="de-CH" smtClean="0"/>
              <a:t>6</a:t>
            </a:fld>
            <a:endParaRPr lang="de-CH"/>
          </a:p>
        </p:txBody>
      </p:sp>
    </p:spTree>
    <p:extLst>
      <p:ext uri="{BB962C8B-B14F-4D97-AF65-F5344CB8AC3E}">
        <p14:creationId xmlns:p14="http://schemas.microsoft.com/office/powerpoint/2010/main" val="22154835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r>
              <a:rPr lang="fr-FR" dirty="0"/>
              <a:t>Il faut parfois du courage, un peu d'inspiration et faire le premier pas pour améliorer quelque chose. Dans la ville de Saint-Gall, il y a un projet passionnant où l'on veut montrer avec beaucoup d'inspiration un avenir différent. Voici deux exemples de la manière dont on pourrait s'imaginer les espaces de vie autrement. Pour en savoir plus, consultez le site internet mentionné.</a:t>
            </a:r>
          </a:p>
          <a:p>
            <a:endParaRPr lang="fr-FR" dirty="0"/>
          </a:p>
        </p:txBody>
      </p:sp>
      <p:sp>
        <p:nvSpPr>
          <p:cNvPr id="4" name="Foliennummernplatzhalter 3"/>
          <p:cNvSpPr>
            <a:spLocks noGrp="1"/>
          </p:cNvSpPr>
          <p:nvPr>
            <p:ph type="sldNum" sz="quarter" idx="5"/>
          </p:nvPr>
        </p:nvSpPr>
        <p:spPr/>
        <p:txBody>
          <a:bodyPr/>
          <a:lstStyle/>
          <a:p>
            <a:fld id="{8092378F-6CB0-4B76-A4DF-120CC0F0540F}" type="slidenum">
              <a:rPr lang="de-CH" smtClean="0"/>
              <a:t>60</a:t>
            </a:fld>
            <a:endParaRPr lang="de-CH"/>
          </a:p>
        </p:txBody>
      </p:sp>
    </p:spTree>
    <p:extLst>
      <p:ext uri="{BB962C8B-B14F-4D97-AF65-F5344CB8AC3E}">
        <p14:creationId xmlns:p14="http://schemas.microsoft.com/office/powerpoint/2010/main" val="1135358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61</a:t>
            </a:fld>
            <a:endParaRPr lang="de-CH"/>
          </a:p>
        </p:txBody>
      </p:sp>
    </p:spTree>
    <p:extLst>
      <p:ext uri="{BB962C8B-B14F-4D97-AF65-F5344CB8AC3E}">
        <p14:creationId xmlns:p14="http://schemas.microsoft.com/office/powerpoint/2010/main" val="3918731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62</a:t>
            </a:fld>
            <a:endParaRPr lang="de-CH"/>
          </a:p>
        </p:txBody>
      </p:sp>
    </p:spTree>
    <p:extLst>
      <p:ext uri="{BB962C8B-B14F-4D97-AF65-F5344CB8AC3E}">
        <p14:creationId xmlns:p14="http://schemas.microsoft.com/office/powerpoint/2010/main" val="25015725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63</a:t>
            </a:fld>
            <a:endParaRPr lang="de-CH"/>
          </a:p>
        </p:txBody>
      </p:sp>
    </p:spTree>
    <p:extLst>
      <p:ext uri="{BB962C8B-B14F-4D97-AF65-F5344CB8AC3E}">
        <p14:creationId xmlns:p14="http://schemas.microsoft.com/office/powerpoint/2010/main" val="5047707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Ceci n'était qu'un petit aperçu de la promotion de la nature en milieu construit. N'hésitez pas à vous informer et à vous engager, notre site internet vous fournira de nombreuses informations. Le rougegorge, en tant qu'ambassadeur de la nature en milieu construit, vous remercie au nom de tous les autres animaux par son chant.</a:t>
            </a:r>
          </a:p>
          <a:p>
            <a:endParaRPr lang="fr-CH" noProof="0" dirty="0"/>
          </a:p>
          <a:p>
            <a:r>
              <a:rPr lang="fr-CH" noProof="0" dirty="0"/>
              <a:t>En cas d’intérêt pour le rougegorge, nous pouvons recommander la littérature suivante :</a:t>
            </a:r>
          </a:p>
          <a:p>
            <a:endParaRPr lang="fr-CH" noProof="0" dirty="0"/>
          </a:p>
          <a:p>
            <a:pPr marL="171450" indent="-171450">
              <a:buFontTx/>
              <a:buChar char="-"/>
            </a:pPr>
            <a:r>
              <a:rPr lang="fr-CH" noProof="0" dirty="0"/>
              <a:t>David </a:t>
            </a:r>
            <a:r>
              <a:rPr lang="fr-CH" noProof="0" dirty="0" err="1"/>
              <a:t>Lack</a:t>
            </a:r>
            <a:r>
              <a:rPr lang="fr-CH" noProof="0" dirty="0"/>
              <a:t> 2016 The Life of the Robin (en anglais)</a:t>
            </a:r>
          </a:p>
          <a:p>
            <a:pPr marL="171450" indent="-171450">
              <a:buFontTx/>
              <a:buChar char="-"/>
            </a:pPr>
            <a:r>
              <a:rPr lang="fr-CH" noProof="0" dirty="0"/>
              <a:t>Marianne Taylor 2015 Robins (RSPB Spotlight) (en anglais)</a:t>
            </a:r>
          </a:p>
          <a:p>
            <a:endParaRPr lang="fr-CH" noProof="0" dirty="0"/>
          </a:p>
          <a:p>
            <a:endParaRPr lang="fr-CH" noProof="0" dirty="0"/>
          </a:p>
          <a:p>
            <a:endParaRPr lang="fr-CH" noProof="0" dirty="0"/>
          </a:p>
          <a:p>
            <a:r>
              <a:rPr lang="fr-CH" noProof="0" dirty="0"/>
              <a:t>Photo : Michael Gerber</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64</a:t>
            </a:fld>
            <a:endParaRPr lang="de-CH"/>
          </a:p>
        </p:txBody>
      </p:sp>
    </p:spTree>
    <p:extLst>
      <p:ext uri="{BB962C8B-B14F-4D97-AF65-F5344CB8AC3E}">
        <p14:creationId xmlns:p14="http://schemas.microsoft.com/office/powerpoint/2010/main" val="12512488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C'est avec ce beau poème en italien, envoyé par Mauro </a:t>
            </a:r>
            <a:r>
              <a:rPr lang="fr-FR" dirty="0" err="1"/>
              <a:t>Broglia</a:t>
            </a:r>
            <a:r>
              <a:rPr lang="fr-FR" dirty="0"/>
              <a:t>, que nous aimerions conclure et entendre encore longtemps la chanson </a:t>
            </a:r>
            <a:r>
              <a:rPr lang="fr-FR"/>
              <a:t>d'amour éternelle </a:t>
            </a:r>
            <a:r>
              <a:rPr lang="fr-FR" dirty="0"/>
              <a:t>du rougegorge.</a:t>
            </a:r>
            <a:endParaRPr lang="de-CH" dirty="0"/>
          </a:p>
          <a:p>
            <a:endParaRPr lang="de-CH" dirty="0"/>
          </a:p>
          <a:p>
            <a:endParaRPr lang="de-CH" dirty="0"/>
          </a:p>
          <a:p>
            <a:r>
              <a:rPr lang="de-CH" dirty="0"/>
              <a:t>Image : Katja Sybille </a:t>
            </a:r>
            <a:r>
              <a:rPr lang="de-CH" dirty="0" err="1"/>
              <a:t>Vanetti</a:t>
            </a: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65</a:t>
            </a:fld>
            <a:endParaRPr lang="de-CH"/>
          </a:p>
        </p:txBody>
      </p:sp>
    </p:spTree>
    <p:extLst>
      <p:ext uri="{BB962C8B-B14F-4D97-AF65-F5344CB8AC3E}">
        <p14:creationId xmlns:p14="http://schemas.microsoft.com/office/powerpoint/2010/main" val="8916239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a:p>
            <a:endParaRPr lang="de-CH" dirty="0"/>
          </a:p>
          <a:p>
            <a:r>
              <a:rPr lang="de-CH" dirty="0" err="1"/>
              <a:t>Photo</a:t>
            </a:r>
            <a:r>
              <a:rPr lang="de-CH" dirty="0"/>
              <a:t> : Beat </a:t>
            </a:r>
            <a:r>
              <a:rPr lang="de-CH" dirty="0" err="1"/>
              <a:t>Rüegger</a:t>
            </a: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66</a:t>
            </a:fld>
            <a:endParaRPr lang="de-CH"/>
          </a:p>
        </p:txBody>
      </p:sp>
    </p:spTree>
    <p:extLst>
      <p:ext uri="{BB962C8B-B14F-4D97-AF65-F5344CB8AC3E}">
        <p14:creationId xmlns:p14="http://schemas.microsoft.com/office/powerpoint/2010/main" val="332898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Sur ce film, on voit la fréquence du rougegorge modélisée à partir des données d'observation d'</a:t>
            </a:r>
            <a:r>
              <a:rPr lang="fr-FR" dirty="0" err="1"/>
              <a:t>eBird</a:t>
            </a:r>
            <a:r>
              <a:rPr lang="fr-FR" dirty="0"/>
              <a:t>. Même si de tels modèles ont leurs points faibles, on voit bien comment le rougegorge se déplace de certaines régions vers le sud (c'est-à-dire qu'il n'est plus signalé tout au nord, par exemple). Dans d'autres régions, comme en France, il est présent toute l'année. Le fait qu'il soit apparemment moins souvent signalé en été s'explique par son mode de vie plus discret après la période de reproduction.</a:t>
            </a:r>
            <a:endParaRPr lang="de-CH" dirty="0"/>
          </a:p>
          <a:p>
            <a:endParaRPr lang="de-CH" dirty="0"/>
          </a:p>
          <a:p>
            <a:r>
              <a:rPr lang="de-CH" dirty="0"/>
              <a:t>Source : Cornell Lab </a:t>
            </a:r>
            <a:r>
              <a:rPr lang="de-CH" dirty="0" err="1"/>
              <a:t>of</a:t>
            </a:r>
            <a:r>
              <a:rPr lang="de-CH" dirty="0"/>
              <a:t> </a:t>
            </a:r>
            <a:r>
              <a:rPr lang="de-CH" dirty="0" err="1"/>
              <a:t>Ornithology</a:t>
            </a:r>
            <a:r>
              <a:rPr lang="de-CH" dirty="0"/>
              <a:t>, </a:t>
            </a:r>
            <a:r>
              <a:rPr lang="de-CH" dirty="0" err="1"/>
              <a:t>eBird</a:t>
            </a:r>
            <a:endParaRPr lang="de-CH" dirty="0"/>
          </a:p>
          <a:p>
            <a:endParaRPr lang="de-CH" dirty="0"/>
          </a:p>
          <a:p>
            <a:r>
              <a:rPr lang="de-CH" dirty="0"/>
              <a:t>https://</a:t>
            </a:r>
            <a:r>
              <a:rPr lang="de-CH" dirty="0" err="1"/>
              <a:t>science.ebird.org</a:t>
            </a:r>
            <a:r>
              <a:rPr lang="de-CH" dirty="0"/>
              <a:t>/de/status-and-trends/</a:t>
            </a:r>
            <a:r>
              <a:rPr lang="de-CH" dirty="0" err="1"/>
              <a:t>species</a:t>
            </a:r>
            <a:r>
              <a:rPr lang="de-CH" dirty="0"/>
              <a:t>/eurrob1/</a:t>
            </a:r>
            <a:r>
              <a:rPr lang="de-CH" dirty="0" err="1"/>
              <a:t>downloads?week</a:t>
            </a:r>
            <a:r>
              <a:rPr lang="de-CH" dirty="0"/>
              <a:t>=1</a:t>
            </a:r>
          </a:p>
        </p:txBody>
      </p:sp>
      <p:sp>
        <p:nvSpPr>
          <p:cNvPr id="4" name="Foliennummernplatzhalter 3"/>
          <p:cNvSpPr>
            <a:spLocks noGrp="1"/>
          </p:cNvSpPr>
          <p:nvPr>
            <p:ph type="sldNum" sz="quarter" idx="5"/>
          </p:nvPr>
        </p:nvSpPr>
        <p:spPr/>
        <p:txBody>
          <a:bodyPr/>
          <a:lstStyle/>
          <a:p>
            <a:fld id="{8092378F-6CB0-4B76-A4DF-120CC0F0540F}" type="slidenum">
              <a:rPr lang="de-CH" smtClean="0"/>
              <a:t>7</a:t>
            </a:fld>
            <a:endParaRPr lang="de-CH"/>
          </a:p>
        </p:txBody>
      </p:sp>
    </p:spTree>
    <p:extLst>
      <p:ext uri="{BB962C8B-B14F-4D97-AF65-F5344CB8AC3E}">
        <p14:creationId xmlns:p14="http://schemas.microsoft.com/office/powerpoint/2010/main" val="3827991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La carte schématisée de la Station ornithologique montre la distribution du rougegorge en Suisse. Pendant la période de reproduction, le rougegorge est présent dans toute la Suisse (en ocre), mais en hiver (en pointillés bleus), il se limite aux basses altitudes des vallées et du Plateau.</a:t>
            </a:r>
          </a:p>
          <a:p>
            <a:endParaRPr lang="fr-CH" noProof="0" dirty="0"/>
          </a:p>
          <a:p>
            <a:endParaRPr lang="fr-CH" noProof="0" dirty="0"/>
          </a:p>
          <a:p>
            <a:r>
              <a:rPr lang="fr-CH" noProof="0" dirty="0"/>
              <a:t>Source : Station ornithologique suisse, Atlas des oiseaux nicheurs de Suisse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8</a:t>
            </a:fld>
            <a:endParaRPr lang="de-CH"/>
          </a:p>
        </p:txBody>
      </p:sp>
    </p:spTree>
    <p:extLst>
      <p:ext uri="{BB962C8B-B14F-4D97-AF65-F5344CB8AC3E}">
        <p14:creationId xmlns:p14="http://schemas.microsoft.com/office/powerpoint/2010/main" val="1456189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Plus de 80% des rougegorges nichent en dessous de 1500 m. Nidification la plus élevée à 1980 m (</a:t>
            </a:r>
            <a:r>
              <a:rPr lang="fr-CH" dirty="0" err="1"/>
              <a:t>Fully</a:t>
            </a:r>
            <a:r>
              <a:rPr lang="fr-CH" dirty="0"/>
              <a:t>, VS), chanteur le plus élevé à 2300 m (</a:t>
            </a:r>
            <a:r>
              <a:rPr lang="fr-CH" dirty="0" err="1"/>
              <a:t>Tschierv</a:t>
            </a:r>
            <a:r>
              <a:rPr lang="fr-CH" dirty="0"/>
              <a:t>, GR).</a:t>
            </a:r>
          </a:p>
          <a:p>
            <a:endParaRPr lang="fr-CH" dirty="0"/>
          </a:p>
          <a:p>
            <a:endParaRPr lang="fr-CH" dirty="0"/>
          </a:p>
          <a:p>
            <a:r>
              <a:rPr lang="fr-CH" noProof="0" dirty="0"/>
              <a:t>Source : Station ornithologique suisse, Atlas des oiseaux nicheurs de Suisse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9</a:t>
            </a:fld>
            <a:endParaRPr lang="de-CH"/>
          </a:p>
        </p:txBody>
      </p:sp>
    </p:spTree>
    <p:extLst>
      <p:ext uri="{BB962C8B-B14F-4D97-AF65-F5344CB8AC3E}">
        <p14:creationId xmlns:p14="http://schemas.microsoft.com/office/powerpoint/2010/main" val="973441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elseite">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1"/>
          </a:solidFill>
        </p:spPr>
        <p:txBody>
          <a:bodyPr bIns="1800000" anchor="ctr" anchorCtr="0"/>
          <a:lstStyle>
            <a:lvl1pPr algn="ctr">
              <a:defRPr>
                <a:solidFill>
                  <a:schemeClr val="bg1"/>
                </a:solidFill>
              </a:defRPr>
            </a:lvl1pPr>
          </a:lstStyle>
          <a:p>
            <a:r>
              <a:rPr lang="fr-FR"/>
              <a:t>Cliquez sur l'icône pour ajouter une image</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789447"/>
          </a:xfrm>
        </p:spPr>
        <p:txBody>
          <a:bodyPr tIns="0" anchor="t" anchorCtr="0">
            <a:spAutoFit/>
          </a:bodyPr>
          <a:lstStyle>
            <a:lvl1pPr algn="l">
              <a:defRPr sz="5700" b="0">
                <a:solidFill>
                  <a:schemeClr val="bg1"/>
                </a:solidFill>
                <a:latin typeface="+mn-lt"/>
              </a:defRPr>
            </a:lvl1pPr>
          </a:lstStyle>
          <a:p>
            <a:r>
              <a:rPr lang="de-DE" dirty="0"/>
              <a:t>Titel eingeben</a:t>
            </a:r>
            <a:endParaRPr lang="de-CH" dirty="0"/>
          </a:p>
        </p:txBody>
      </p:sp>
      <p:sp>
        <p:nvSpPr>
          <p:cNvPr id="20" name="Datumsplatzhalter 19">
            <a:extLst>
              <a:ext uri="{FF2B5EF4-FFF2-40B4-BE49-F238E27FC236}">
                <a16:creationId xmlns:a16="http://schemas.microsoft.com/office/drawing/2014/main" id="{F011261B-6F32-05D2-E1B4-574B39CBFD6D}"/>
              </a:ext>
            </a:extLst>
          </p:cNvPr>
          <p:cNvSpPr>
            <a:spLocks noGrp="1"/>
          </p:cNvSpPr>
          <p:nvPr>
            <p:ph type="dt" sz="half" idx="16"/>
          </p:nvPr>
        </p:nvSpPr>
        <p:spPr>
          <a:xfrm>
            <a:off x="606425" y="5950413"/>
            <a:ext cx="2743200" cy="365125"/>
          </a:xfrm>
        </p:spPr>
        <p:txBody>
          <a:bodyPr anchor="b" anchorCtr="0"/>
          <a:lstStyle>
            <a:lvl1pPr>
              <a:defRPr sz="2100" b="1">
                <a:solidFill>
                  <a:schemeClr val="bg1"/>
                </a:solidFill>
                <a:latin typeface="+mj-lt"/>
              </a:defRPr>
            </a:lvl1pPr>
          </a:lstStyle>
          <a:p>
            <a:fld id="{A3202045-E97F-4D2B-8AE6-D39B7D73F5B2}" type="datetime1">
              <a:rPr lang="de-CH" smtClean="0"/>
              <a:pPr/>
              <a:t>04.02.2025</a:t>
            </a:fld>
            <a:endParaRPr lang="de-CH" dirty="0"/>
          </a:p>
        </p:txBody>
      </p:sp>
      <p:sp>
        <p:nvSpPr>
          <p:cNvPr id="21" name="Fußzeilenplatzhalter 20">
            <a:extLst>
              <a:ext uri="{FF2B5EF4-FFF2-40B4-BE49-F238E27FC236}">
                <a16:creationId xmlns:a16="http://schemas.microsoft.com/office/drawing/2014/main" id="{637E616D-61DD-26A3-41E1-4D919A286436}"/>
              </a:ext>
            </a:extLst>
          </p:cNvPr>
          <p:cNvSpPr>
            <a:spLocks noGrp="1"/>
          </p:cNvSpPr>
          <p:nvPr>
            <p:ph type="ftr" sz="quarter" idx="17"/>
          </p:nvPr>
        </p:nvSpPr>
        <p:spPr/>
        <p:txBody>
          <a:bodyPr/>
          <a:lstStyle/>
          <a:p>
            <a:endParaRPr lang="de-CH"/>
          </a:p>
        </p:txBody>
      </p:sp>
      <p:sp>
        <p:nvSpPr>
          <p:cNvPr id="22" name="Foliennummernplatzhalter 21">
            <a:extLst>
              <a:ext uri="{FF2B5EF4-FFF2-40B4-BE49-F238E27FC236}">
                <a16:creationId xmlns:a16="http://schemas.microsoft.com/office/drawing/2014/main" id="{D6809A0B-43DD-09E4-695F-FA24686E3BC8}"/>
              </a:ext>
            </a:extLst>
          </p:cNvPr>
          <p:cNvSpPr>
            <a:spLocks noGrp="1"/>
          </p:cNvSpPr>
          <p:nvPr>
            <p:ph type="sldNum" sz="quarter" idx="18"/>
          </p:nvPr>
        </p:nvSpPr>
        <p:spPr/>
        <p:txBody>
          <a:bodyPr/>
          <a:lstStyle/>
          <a:p>
            <a:fld id="{C5328619-05AF-4BF1-B452-9B5E471B5B92}" type="slidenum">
              <a:rPr lang="de-CH" smtClean="0"/>
              <a:pPr/>
              <a:t>‹N°›</a:t>
            </a:fld>
            <a:endParaRPr lang="de-CH"/>
          </a:p>
        </p:txBody>
      </p:sp>
      <p:sp>
        <p:nvSpPr>
          <p:cNvPr id="29" name="Textplatzhalter 28">
            <a:extLst>
              <a:ext uri="{FF2B5EF4-FFF2-40B4-BE49-F238E27FC236}">
                <a16:creationId xmlns:a16="http://schemas.microsoft.com/office/drawing/2014/main" id="{1597C2B7-A826-986C-FBCE-AA6B74975659}"/>
              </a:ext>
            </a:extLst>
          </p:cNvPr>
          <p:cNvSpPr>
            <a:spLocks noGrp="1"/>
          </p:cNvSpPr>
          <p:nvPr>
            <p:ph type="body" sz="quarter" idx="19" hasCustomPrompt="1"/>
          </p:nvPr>
        </p:nvSpPr>
        <p:spPr>
          <a:xfrm>
            <a:off x="6210000" y="3109784"/>
            <a:ext cx="5375575" cy="789447"/>
          </a:xfrm>
        </p:spPr>
        <p:txBody>
          <a:bodyPr>
            <a:spAutoFit/>
          </a:bodyPr>
          <a:lstStyle>
            <a:lvl1pPr marL="0" indent="0">
              <a:lnSpc>
                <a:spcPct val="90000"/>
              </a:lnSpc>
              <a:buFont typeface="Arial" panose="020B0604020202020204" pitchFamily="34" charset="0"/>
              <a:buNone/>
              <a:defRPr sz="5700">
                <a:solidFill>
                  <a:schemeClr val="bg1"/>
                </a:solidFill>
                <a:latin typeface="+mn-lt"/>
              </a:defRPr>
            </a:lvl1pPr>
            <a:lvl2pPr marL="0" indent="0">
              <a:lnSpc>
                <a:spcPct val="90000"/>
              </a:lnSpc>
              <a:buFont typeface="Arial" panose="020B0604020202020204" pitchFamily="34" charset="0"/>
              <a:buNone/>
              <a:defRPr sz="5700">
                <a:solidFill>
                  <a:schemeClr val="bg1"/>
                </a:solidFill>
                <a:latin typeface="+mn-lt"/>
              </a:defRPr>
            </a:lvl2pPr>
            <a:lvl3pPr marL="0" indent="0">
              <a:lnSpc>
                <a:spcPct val="90000"/>
              </a:lnSpc>
              <a:buNone/>
              <a:defRPr sz="5700">
                <a:solidFill>
                  <a:schemeClr val="bg1"/>
                </a:solidFill>
                <a:latin typeface="+mn-lt"/>
              </a:defRPr>
            </a:lvl3pPr>
            <a:lvl4pPr marL="0" indent="0">
              <a:lnSpc>
                <a:spcPct val="90000"/>
              </a:lnSpc>
              <a:buNone/>
              <a:defRPr sz="5700">
                <a:solidFill>
                  <a:schemeClr val="bg1"/>
                </a:solidFill>
                <a:latin typeface="+mn-lt"/>
              </a:defRPr>
            </a:lvl4pPr>
            <a:lvl5pPr marL="0" indent="0">
              <a:lnSpc>
                <a:spcPct val="90000"/>
              </a:lnSpc>
              <a:buFont typeface="Arial" panose="020B0604020202020204" pitchFamily="34" charset="0"/>
              <a:buNone/>
              <a:defRPr sz="5700">
                <a:solidFill>
                  <a:schemeClr val="bg1"/>
                </a:solidFill>
                <a:latin typeface="+mn-lt"/>
              </a:defRPr>
            </a:lvl5pPr>
            <a:lvl6pPr marL="0" indent="0">
              <a:lnSpc>
                <a:spcPct val="90000"/>
              </a:lnSpc>
              <a:buFont typeface="Arial" panose="020B0604020202020204" pitchFamily="34" charset="0"/>
              <a:buNone/>
              <a:defRPr sz="5700">
                <a:solidFill>
                  <a:schemeClr val="bg1"/>
                </a:solidFill>
                <a:latin typeface="+mn-lt"/>
              </a:defRPr>
            </a:lvl6pPr>
            <a:lvl7pPr marL="0" indent="0">
              <a:lnSpc>
                <a:spcPct val="90000"/>
              </a:lnSpc>
              <a:buFont typeface="Arial" panose="020B0604020202020204" pitchFamily="34" charset="0"/>
              <a:buNone/>
              <a:defRPr sz="5700">
                <a:solidFill>
                  <a:schemeClr val="bg1"/>
                </a:solidFill>
                <a:latin typeface="+mn-lt"/>
              </a:defRPr>
            </a:lvl7pPr>
            <a:lvl8pPr marL="0" indent="0">
              <a:lnSpc>
                <a:spcPct val="90000"/>
              </a:lnSpc>
              <a:buFont typeface="Arial" panose="020B0604020202020204" pitchFamily="34" charset="0"/>
              <a:buNone/>
              <a:defRPr sz="5700">
                <a:solidFill>
                  <a:schemeClr val="bg1"/>
                </a:solidFill>
                <a:latin typeface="+mn-lt"/>
              </a:defRPr>
            </a:lvl8pPr>
            <a:lvl9pPr marL="0" indent="0">
              <a:lnSpc>
                <a:spcPct val="90000"/>
              </a:lnSpc>
              <a:buFont typeface="Arial" panose="020B0604020202020204" pitchFamily="34" charset="0"/>
              <a:buNone/>
              <a:defRPr sz="5700">
                <a:solidFill>
                  <a:schemeClr val="bg1"/>
                </a:solidFill>
                <a:latin typeface="+mn-lt"/>
              </a:defRPr>
            </a:lvl9pPr>
          </a:lstStyle>
          <a:p>
            <a:pPr lvl="0"/>
            <a:r>
              <a:rPr lang="de-DE" dirty="0"/>
              <a:t>Weiterer Titel</a:t>
            </a:r>
          </a:p>
        </p:txBody>
      </p:sp>
      <p:sp>
        <p:nvSpPr>
          <p:cNvPr id="30" name="Textfeld 29">
            <a:extLst>
              <a:ext uri="{FF2B5EF4-FFF2-40B4-BE49-F238E27FC236}">
                <a16:creationId xmlns:a16="http://schemas.microsoft.com/office/drawing/2014/main" id="{3347B51A-65B2-CAF4-980E-CB58818F7E5C}"/>
              </a:ext>
            </a:extLst>
          </p:cNvPr>
          <p:cNvSpPr txBox="1"/>
          <p:nvPr userDrawn="1"/>
        </p:nvSpPr>
        <p:spPr>
          <a:xfrm flipH="1">
            <a:off x="-3600000" y="0"/>
            <a:ext cx="2880000" cy="837904"/>
          </a:xfrm>
          <a:prstGeom prst="rect">
            <a:avLst/>
          </a:prstGeom>
          <a:solidFill>
            <a:schemeClr val="accent1"/>
          </a:solidFill>
        </p:spPr>
        <p:txBody>
          <a:bodyPr wrap="square" lIns="144000" tIns="72000" rIns="144000" bIns="72000" rtlCol="0" anchor="t" anchorCtr="0">
            <a:spAutoFit/>
          </a:bodyPr>
          <a:lstStyle/>
          <a:p>
            <a:r>
              <a:rPr lang="de-DE" sz="900" b="1" kern="600" baseline="0" dirty="0">
                <a:solidFill>
                  <a:schemeClr val="bg1"/>
                </a:solidFill>
                <a:latin typeface="+mj-lt"/>
              </a:rPr>
              <a:t>Präsentationsformat: 16:9</a:t>
            </a:r>
          </a:p>
          <a:p>
            <a:endParaRPr lang="de-DE" sz="900" b="0" kern="600" baseline="0" dirty="0">
              <a:solidFill>
                <a:schemeClr val="bg1"/>
              </a:solidFill>
              <a:latin typeface="+mj-lt"/>
            </a:endParaRPr>
          </a:p>
          <a:p>
            <a:r>
              <a:rPr lang="de-DE" sz="900" b="0" kern="600" baseline="0" dirty="0">
                <a:solidFill>
                  <a:schemeClr val="bg1"/>
                </a:solidFill>
                <a:latin typeface="+mn-lt"/>
              </a:rPr>
              <a:t>Die Bedienungshinweise müssen nicht gelöscht werden, diese sind bei der Präsentation nicht sichtbar.</a:t>
            </a:r>
            <a:endParaRPr lang="de-CH" sz="900" b="0" kern="600" baseline="0" dirty="0">
              <a:solidFill>
                <a:schemeClr val="bg1"/>
              </a:solidFill>
              <a:latin typeface="+mn-lt"/>
            </a:endParaRPr>
          </a:p>
        </p:txBody>
      </p:sp>
      <p:sp>
        <p:nvSpPr>
          <p:cNvPr id="31" name="Textfeld 30">
            <a:extLst>
              <a:ext uri="{FF2B5EF4-FFF2-40B4-BE49-F238E27FC236}">
                <a16:creationId xmlns:a16="http://schemas.microsoft.com/office/drawing/2014/main" id="{1DCD08DB-D00C-FA6C-6D68-7644398E0FE4}"/>
              </a:ext>
            </a:extLst>
          </p:cNvPr>
          <p:cNvSpPr txBox="1"/>
          <p:nvPr userDrawn="1"/>
        </p:nvSpPr>
        <p:spPr>
          <a:xfrm>
            <a:off x="-3600000" y="4270946"/>
            <a:ext cx="2880000" cy="1530401"/>
          </a:xfrm>
          <a:prstGeom prst="rect">
            <a:avLst/>
          </a:prstGeom>
          <a:solidFill>
            <a:schemeClr val="accent1"/>
          </a:solidFill>
        </p:spPr>
        <p:txBody>
          <a:bodyPr wrap="square" lIns="144000" tIns="72000" rIns="144000" bIns="72000" rtlCol="0">
            <a:spAutoFit/>
          </a:bodyPr>
          <a:lstStyle/>
          <a:p>
            <a:r>
              <a:rPr lang="de-DE" sz="900" b="1" kern="600" dirty="0">
                <a:solidFill>
                  <a:schemeClr val="bg1"/>
                </a:solidFill>
                <a:latin typeface="+mj-lt"/>
              </a:rPr>
              <a:t>Elemente und Spalten ausrichten:</a:t>
            </a:r>
          </a:p>
          <a:p>
            <a:r>
              <a:rPr lang="de-DE" sz="900" b="0" kern="600" dirty="0">
                <a:solidFill>
                  <a:schemeClr val="bg1"/>
                </a:solidFill>
                <a:latin typeface="+mn-lt"/>
              </a:rPr>
              <a:t>Beachten Sie die enthaltenen</a:t>
            </a:r>
            <a:r>
              <a:rPr lang="de-DE" sz="900" b="0" kern="600" baseline="0" dirty="0">
                <a:solidFill>
                  <a:schemeClr val="bg1"/>
                </a:solidFill>
                <a:latin typeface="+mn-lt"/>
              </a:rPr>
              <a:t> Führungslinien (Ansicht -&gt; Anzeigen -&gt; Führungslinien). </a:t>
            </a:r>
            <a:br>
              <a:rPr lang="de-DE" sz="900" b="0" kern="600" baseline="0" dirty="0">
                <a:solidFill>
                  <a:schemeClr val="bg1"/>
                </a:solidFill>
                <a:latin typeface="+mn-lt"/>
              </a:rPr>
            </a:br>
            <a:endParaRPr lang="de-DE" sz="900" b="0" kern="600" dirty="0">
              <a:solidFill>
                <a:schemeClr val="bg1"/>
              </a:solidFill>
              <a:latin typeface="+mn-lt"/>
            </a:endParaRPr>
          </a:p>
          <a:p>
            <a:r>
              <a:rPr lang="de-DE" sz="900" b="1" kern="600" dirty="0">
                <a:solidFill>
                  <a:schemeClr val="bg1"/>
                </a:solidFill>
                <a:latin typeface="+mj-lt"/>
              </a:rPr>
              <a:t>Positionen berichtigen / Layout zurücksetzen:</a:t>
            </a:r>
          </a:p>
          <a:p>
            <a:r>
              <a:rPr lang="de-DE" sz="900" b="0" kern="600" dirty="0">
                <a:solidFill>
                  <a:schemeClr val="bg1"/>
                </a:solidFill>
                <a:latin typeface="+mn-lt"/>
              </a:rPr>
              <a:t>Falls Sie Elemente aus Versehen verschoben haben, können Sie das Layout mittels Rechtsklick auf das kleine Übersichtsbild am linken Bildschirmrand zurücksetzen. Wählen Sie hierfür den Eintrag «Folie zurücksetzen»</a:t>
            </a:r>
            <a:r>
              <a:rPr lang="de-DE" sz="900" b="0" kern="600" baseline="0" dirty="0">
                <a:solidFill>
                  <a:schemeClr val="bg1"/>
                </a:solidFill>
                <a:latin typeface="+mn-lt"/>
              </a:rPr>
              <a:t>.</a:t>
            </a:r>
            <a:endParaRPr lang="de-CH" sz="900" b="0" kern="600" dirty="0">
              <a:solidFill>
                <a:schemeClr val="bg1"/>
              </a:solidFill>
              <a:latin typeface="+mn-lt"/>
            </a:endParaRPr>
          </a:p>
        </p:txBody>
      </p:sp>
      <p:grpSp>
        <p:nvGrpSpPr>
          <p:cNvPr id="32" name="Gruppieren 31">
            <a:extLst>
              <a:ext uri="{FF2B5EF4-FFF2-40B4-BE49-F238E27FC236}">
                <a16:creationId xmlns:a16="http://schemas.microsoft.com/office/drawing/2014/main" id="{27983783-09A8-5770-213F-A301D5074CBF}"/>
              </a:ext>
            </a:extLst>
          </p:cNvPr>
          <p:cNvGrpSpPr/>
          <p:nvPr userDrawn="1"/>
        </p:nvGrpSpPr>
        <p:grpSpPr>
          <a:xfrm>
            <a:off x="-3600000" y="837904"/>
            <a:ext cx="2880000" cy="3433042"/>
            <a:chOff x="-3600000" y="837904"/>
            <a:chExt cx="2880000" cy="3433042"/>
          </a:xfrm>
        </p:grpSpPr>
        <p:sp>
          <p:nvSpPr>
            <p:cNvPr id="33" name="Textfeld 32">
              <a:extLst>
                <a:ext uri="{FF2B5EF4-FFF2-40B4-BE49-F238E27FC236}">
                  <a16:creationId xmlns:a16="http://schemas.microsoft.com/office/drawing/2014/main" id="{6278D806-54C9-D602-A0FA-B61DD19E8D19}"/>
                </a:ext>
              </a:extLst>
            </p:cNvPr>
            <p:cNvSpPr txBox="1"/>
            <p:nvPr userDrawn="1"/>
          </p:nvSpPr>
          <p:spPr>
            <a:xfrm>
              <a:off x="-3600000" y="837904"/>
              <a:ext cx="2880000" cy="3433042"/>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Layout ändern / Neue Folie erstellen:</a:t>
              </a:r>
            </a:p>
            <a:p>
              <a:r>
                <a:rPr lang="de-DE" sz="900" b="0" kern="600" dirty="0">
                  <a:solidFill>
                    <a:schemeClr val="tx1"/>
                  </a:solidFill>
                  <a:latin typeface="+mn-lt"/>
                </a:rPr>
                <a:t>Klicken Sie unter «Start -&gt; Folien»</a:t>
              </a:r>
              <a:r>
                <a:rPr lang="de-DE" sz="900" b="0" kern="600" baseline="0" dirty="0">
                  <a:solidFill>
                    <a:schemeClr val="tx1"/>
                  </a:solidFill>
                  <a:latin typeface="+mn-lt"/>
                </a:rPr>
                <a:t> </a:t>
              </a:r>
              <a:r>
                <a:rPr lang="de-DE" sz="900" b="0" kern="600" dirty="0">
                  <a:solidFill>
                    <a:schemeClr val="tx1"/>
                  </a:solidFill>
                  <a:latin typeface="+mn-lt"/>
                </a:rPr>
                <a:t>auf «Layout»  (oder</a:t>
              </a:r>
              <a:r>
                <a:rPr lang="de-DE" sz="900" b="0" kern="600" baseline="0" dirty="0">
                  <a:solidFill>
                    <a:schemeClr val="tx1"/>
                  </a:solidFill>
                  <a:latin typeface="+mn-lt"/>
                </a:rPr>
                <a:t> auf «</a:t>
              </a:r>
              <a:r>
                <a:rPr lang="de-DE" sz="900" b="0" kern="600" dirty="0">
                  <a:solidFill>
                    <a:schemeClr val="tx1"/>
                  </a:solidFill>
                  <a:latin typeface="+mn-lt"/>
                </a:rPr>
                <a:t>Neue Folie») und wählen Sie das gewünschte Layout. Alternativ kopieren Sie eine fertige Folie und bearbeiten diese.</a:t>
              </a: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p:txBody>
        </p:sp>
        <p:pic>
          <p:nvPicPr>
            <p:cNvPr id="34" name="Grafik 33">
              <a:extLst>
                <a:ext uri="{FF2B5EF4-FFF2-40B4-BE49-F238E27FC236}">
                  <a16:creationId xmlns:a16="http://schemas.microsoft.com/office/drawing/2014/main" id="{AB8110E5-3D27-C066-2367-F13B357F675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511892" y="1617754"/>
              <a:ext cx="2703783" cy="2547899"/>
            </a:xfrm>
            <a:prstGeom prst="rect">
              <a:avLst/>
            </a:prstGeom>
          </p:spPr>
        </p:pic>
      </p:grpSp>
      <p:grpSp>
        <p:nvGrpSpPr>
          <p:cNvPr id="35" name="Gruppieren 34">
            <a:extLst>
              <a:ext uri="{FF2B5EF4-FFF2-40B4-BE49-F238E27FC236}">
                <a16:creationId xmlns:a16="http://schemas.microsoft.com/office/drawing/2014/main" id="{2FF1B381-0845-DE55-CB91-3DA828A7EB85}"/>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36" name="Textfeld 35">
              <a:extLst>
                <a:ext uri="{FF2B5EF4-FFF2-40B4-BE49-F238E27FC236}">
                  <a16:creationId xmlns:a16="http://schemas.microsoft.com/office/drawing/2014/main" id="{779C55D5-3418-1DAE-AF3F-025A31004DAB}"/>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37" name="Grafik 36">
              <a:extLst>
                <a:ext uri="{FF2B5EF4-FFF2-40B4-BE49-F238E27FC236}">
                  <a16:creationId xmlns:a16="http://schemas.microsoft.com/office/drawing/2014/main" id="{4CE3F102-D32C-7990-521D-0A5E03F438F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38" name="Gruppieren 37">
            <a:extLst>
              <a:ext uri="{FF2B5EF4-FFF2-40B4-BE49-F238E27FC236}">
                <a16:creationId xmlns:a16="http://schemas.microsoft.com/office/drawing/2014/main" id="{39A933E9-0A91-0D6D-4D77-334CB45E9C1E}"/>
              </a:ext>
            </a:extLst>
          </p:cNvPr>
          <p:cNvGrpSpPr/>
          <p:nvPr userDrawn="1"/>
        </p:nvGrpSpPr>
        <p:grpSpPr>
          <a:xfrm>
            <a:off x="-3600000" y="5891154"/>
            <a:ext cx="3022859" cy="524553"/>
            <a:chOff x="10033199" y="6194947"/>
            <a:chExt cx="3022859" cy="524553"/>
          </a:xfrm>
          <a:solidFill>
            <a:schemeClr val="accent1">
              <a:lumMod val="20000"/>
              <a:lumOff val="80000"/>
            </a:schemeClr>
          </a:solidFill>
        </p:grpSpPr>
        <p:sp>
          <p:nvSpPr>
            <p:cNvPr id="39" name="Rechteck 38">
              <a:extLst>
                <a:ext uri="{FF2B5EF4-FFF2-40B4-BE49-F238E27FC236}">
                  <a16:creationId xmlns:a16="http://schemas.microsoft.com/office/drawing/2014/main" id="{2AA52BF9-311E-2D9F-5960-1B24D4DC846C}"/>
                </a:ext>
              </a:extLst>
            </p:cNvPr>
            <p:cNvSpPr/>
            <p:nvPr userDrawn="1"/>
          </p:nvSpPr>
          <p:spPr>
            <a:xfrm rot="2700000">
              <a:off x="12726827" y="6291241"/>
              <a:ext cx="329231" cy="3292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2500"/>
                </a:lnSpc>
              </a:pPr>
              <a:endParaRPr lang="de-CH" sz="1900" kern="600" baseline="0" dirty="0" err="1">
                <a:solidFill>
                  <a:schemeClr val="tx1"/>
                </a:solidFill>
              </a:endParaRPr>
            </a:p>
          </p:txBody>
        </p:sp>
        <p:sp>
          <p:nvSpPr>
            <p:cNvPr id="40" name="Textfeld 39">
              <a:extLst>
                <a:ext uri="{FF2B5EF4-FFF2-40B4-BE49-F238E27FC236}">
                  <a16:creationId xmlns:a16="http://schemas.microsoft.com/office/drawing/2014/main" id="{9E1C9398-4B25-DC89-FC38-15051B4BBD3E}"/>
                </a:ext>
              </a:extLst>
            </p:cNvPr>
            <p:cNvSpPr txBox="1"/>
            <p:nvPr userDrawn="1"/>
          </p:nvSpPr>
          <p:spPr>
            <a:xfrm flipH="1">
              <a:off x="10033199" y="6194947"/>
              <a:ext cx="2880000" cy="524553"/>
            </a:xfrm>
            <a:prstGeom prst="rect">
              <a:avLst/>
            </a:prstGeom>
            <a:solidFill>
              <a:schemeClr val="accent3"/>
            </a:solidFill>
          </p:spPr>
          <p:txBody>
            <a:bodyPr wrap="square" lIns="108000" tIns="54000" rIns="108000" bIns="54000" rtlCol="0" anchor="ctr" anchorCtr="0">
              <a:spAutoFit/>
            </a:bodyPr>
            <a:lstStyle/>
            <a:p>
              <a:r>
                <a:rPr lang="de-CH" sz="900" b="1" kern="600" dirty="0">
                  <a:solidFill>
                    <a:schemeClr val="bg1"/>
                  </a:solidFill>
                  <a:latin typeface="+mj-lt"/>
                </a:rPr>
                <a:t>Datum anpassen:</a:t>
              </a:r>
            </a:p>
            <a:p>
              <a:r>
                <a:rPr lang="de-CH" sz="900" b="0" kern="600" dirty="0">
                  <a:solidFill>
                    <a:schemeClr val="bg1"/>
                  </a:solidFill>
                  <a:latin typeface="+mn-lt"/>
                </a:rPr>
                <a:t>Über «Einfügen &gt; Kopf- und Fußzeile» können Sie das Datum anpassen.</a:t>
              </a:r>
              <a:endParaRPr lang="de-CH" sz="900" b="1" kern="600" dirty="0">
                <a:solidFill>
                  <a:schemeClr val="bg1"/>
                </a:solidFill>
                <a:latin typeface="+mn-lt"/>
              </a:endParaRPr>
            </a:p>
          </p:txBody>
        </p:sp>
      </p:grpSp>
      <p:sp>
        <p:nvSpPr>
          <p:cNvPr id="5" name="Textplatzhalter 4">
            <a:extLst>
              <a:ext uri="{FF2B5EF4-FFF2-40B4-BE49-F238E27FC236}">
                <a16:creationId xmlns:a16="http://schemas.microsoft.com/office/drawing/2014/main" id="{CB4E46C9-1360-B1C9-ACC0-FB9B02E623F2}"/>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7" name="Textplatzhalter 6">
            <a:extLst>
              <a:ext uri="{FF2B5EF4-FFF2-40B4-BE49-F238E27FC236}">
                <a16:creationId xmlns:a16="http://schemas.microsoft.com/office/drawing/2014/main" id="{736ED382-5299-F26A-02AF-FB8E2FE0095F}"/>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647839592"/>
      </p:ext>
    </p:extLst>
  </p:cSld>
  <p:clrMapOvr>
    <a:masterClrMapping/>
  </p:clrMapOvr>
  <p:hf sldNum="0" hdr="0" ftr="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7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fr-FR"/>
              <a:t>Cliquez sur l'icône pour ajouter une image</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fr-FR"/>
              <a:t>Cliquez sur l'icône pour ajouter une image</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2" name="Gruppieren 11">
            <a:extLst>
              <a:ext uri="{FF2B5EF4-FFF2-40B4-BE49-F238E27FC236}">
                <a16:creationId xmlns:a16="http://schemas.microsoft.com/office/drawing/2014/main" id="{4FD5A011-7FA7-725F-00D1-648242A74A54}"/>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3" name="Textfeld 12">
              <a:extLst>
                <a:ext uri="{FF2B5EF4-FFF2-40B4-BE49-F238E27FC236}">
                  <a16:creationId xmlns:a16="http://schemas.microsoft.com/office/drawing/2014/main" id="{C70928AE-E25B-AF00-657C-7E9A731736B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4" name="Grafik 13">
              <a:extLst>
                <a:ext uri="{FF2B5EF4-FFF2-40B4-BE49-F238E27FC236}">
                  <a16:creationId xmlns:a16="http://schemas.microsoft.com/office/drawing/2014/main" id="{8100382D-D994-3760-8148-9324AFC692F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5" name="Gruppieren 14">
            <a:extLst>
              <a:ext uri="{FF2B5EF4-FFF2-40B4-BE49-F238E27FC236}">
                <a16:creationId xmlns:a16="http://schemas.microsoft.com/office/drawing/2014/main" id="{0C93158F-020E-3A32-579F-4BF23EDF964E}"/>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16" name="Textfeld 15">
              <a:extLst>
                <a:ext uri="{FF2B5EF4-FFF2-40B4-BE49-F238E27FC236}">
                  <a16:creationId xmlns:a16="http://schemas.microsoft.com/office/drawing/2014/main" id="{40C1B3DE-1F1A-BD0A-56EE-99B5905228CE}"/>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7" name="Grafik 16">
              <a:extLst>
                <a:ext uri="{FF2B5EF4-FFF2-40B4-BE49-F238E27FC236}">
                  <a16:creationId xmlns:a16="http://schemas.microsoft.com/office/drawing/2014/main" id="{1FC73724-7009-980F-5880-DB104185186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5299304"/>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8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fr-FR"/>
              <a:t>Cliquez sur l'icône pour ajouter une image</a:t>
            </a:r>
            <a:endParaRPr lang="de-CH" dirty="0"/>
          </a:p>
        </p:txBody>
      </p:sp>
      <p:grpSp>
        <p:nvGrpSpPr>
          <p:cNvPr id="11" name="Gruppieren 10">
            <a:extLst>
              <a:ext uri="{FF2B5EF4-FFF2-40B4-BE49-F238E27FC236}">
                <a16:creationId xmlns:a16="http://schemas.microsoft.com/office/drawing/2014/main" id="{48CABCDC-BA9F-35BF-16D3-49B69E3FE37E}"/>
              </a:ext>
            </a:extLst>
          </p:cNvPr>
          <p:cNvGrpSpPr/>
          <p:nvPr userDrawn="1"/>
        </p:nvGrpSpPr>
        <p:grpSpPr>
          <a:xfrm>
            <a:off x="-3600350" y="1758950"/>
            <a:ext cx="2880000" cy="2602045"/>
            <a:chOff x="-3240000" y="3985986"/>
            <a:chExt cx="2236901" cy="1951533"/>
          </a:xfrm>
          <a:solidFill>
            <a:schemeClr val="accent1">
              <a:lumMod val="40000"/>
              <a:lumOff val="60000"/>
            </a:schemeClr>
          </a:solidFill>
        </p:grpSpPr>
        <p:sp>
          <p:nvSpPr>
            <p:cNvPr id="12" name="Textfeld 11">
              <a:extLst>
                <a:ext uri="{FF2B5EF4-FFF2-40B4-BE49-F238E27FC236}">
                  <a16:creationId xmlns:a16="http://schemas.microsoft.com/office/drawing/2014/main" id="{14103FE6-9E85-6BBA-1138-407DA63F424C}"/>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3" name="Grafik 12">
              <a:extLst>
                <a:ext uri="{FF2B5EF4-FFF2-40B4-BE49-F238E27FC236}">
                  <a16:creationId xmlns:a16="http://schemas.microsoft.com/office/drawing/2014/main" id="{EAB3EF43-9523-1CD2-3EF5-EFDE1834D5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262324912"/>
      </p:ext>
    </p:extLst>
  </p:cSld>
  <p:clrMapOvr>
    <a:masterClrMapping/>
  </p:clrMapOvr>
  <p:extLst>
    <p:ext uri="{DCECCB84-F9BA-43D5-87BE-67443E8EF086}">
      <p15:sldGuideLst xmlns:p15="http://schemas.microsoft.com/office/powerpoint/2012/main">
        <p15:guide id="2" orient="horz" pos="11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9_Bild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678660"/>
            <a:ext cx="4986775" cy="3852004"/>
          </a:xfrm>
        </p:spPr>
        <p:txBody>
          <a:bodyPr/>
          <a:lstStyle>
            <a:lvl1pPr>
              <a:defRPr sz="2900"/>
            </a:lvl1pPr>
            <a:lvl2pPr>
              <a:defRPr sz="2900" b="1"/>
            </a:lvl2pPr>
            <a:lvl3pPr marL="0" indent="0">
              <a:spcBef>
                <a:spcPts val="0"/>
              </a:spcBef>
              <a:buNone/>
              <a:defRPr sz="2900"/>
            </a:lvl3pPr>
            <a:lvl4pPr marL="0" indent="0">
              <a:buNone/>
              <a:defRPr sz="2900"/>
            </a:lvl4pPr>
            <a:lvl5pPr marL="0" indent="0">
              <a:buNone/>
              <a:defRPr sz="2900"/>
            </a:lvl5pPr>
            <a:lvl6pPr marL="0" indent="0">
              <a:buNone/>
              <a:defRPr sz="2900"/>
            </a:lvl6pPr>
            <a:lvl7pPr>
              <a:defRPr sz="2900"/>
            </a:lvl7pPr>
            <a:lvl8pPr>
              <a:defRPr sz="2900"/>
            </a:lvl8pPr>
            <a:lvl9pPr>
              <a:defRPr sz="2900"/>
            </a:lvl9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4903076" y="0"/>
            <a:ext cx="7288924" cy="6858000"/>
          </a:xfrm>
          <a:noFill/>
        </p:spPr>
        <p:txBody>
          <a:bodyPr anchor="ctr" anchorCtr="0"/>
          <a:lstStyle>
            <a:lvl1pPr algn="ctr">
              <a:defRPr>
                <a:solidFill>
                  <a:schemeClr val="tx1"/>
                </a:solidFill>
              </a:defRPr>
            </a:lvl1pPr>
          </a:lstStyle>
          <a:p>
            <a:r>
              <a:rPr lang="fr-FR"/>
              <a:t>Cliquez sur l'icône pour ajouter une image</a:t>
            </a:r>
            <a:endParaRPr lang="de-CH" dirty="0"/>
          </a:p>
        </p:txBody>
      </p:sp>
      <p:grpSp>
        <p:nvGrpSpPr>
          <p:cNvPr id="12" name="Gruppieren 11">
            <a:extLst>
              <a:ext uri="{FF2B5EF4-FFF2-40B4-BE49-F238E27FC236}">
                <a16:creationId xmlns:a16="http://schemas.microsoft.com/office/drawing/2014/main" id="{454A3D37-7018-CFFB-9ABE-D6969C66BD51}"/>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3" name="Textfeld 12">
              <a:extLst>
                <a:ext uri="{FF2B5EF4-FFF2-40B4-BE49-F238E27FC236}">
                  <a16:creationId xmlns:a16="http://schemas.microsoft.com/office/drawing/2014/main" id="{B2273C71-8A6B-AFED-1C50-394A2A536472}"/>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4" name="Grafik 13">
              <a:extLst>
                <a:ext uri="{FF2B5EF4-FFF2-40B4-BE49-F238E27FC236}">
                  <a16:creationId xmlns:a16="http://schemas.microsoft.com/office/drawing/2014/main" id="{D03AF75C-B949-D8E7-BF01-C244787282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5" name="Gruppieren 14">
            <a:extLst>
              <a:ext uri="{FF2B5EF4-FFF2-40B4-BE49-F238E27FC236}">
                <a16:creationId xmlns:a16="http://schemas.microsoft.com/office/drawing/2014/main" id="{74C0ECF2-2A71-702B-64D7-48BF42E85C42}"/>
              </a:ext>
            </a:extLst>
          </p:cNvPr>
          <p:cNvGrpSpPr/>
          <p:nvPr userDrawn="1"/>
        </p:nvGrpSpPr>
        <p:grpSpPr>
          <a:xfrm>
            <a:off x="-3240000" y="2678660"/>
            <a:ext cx="2520000" cy="2201935"/>
            <a:chOff x="9768131" y="1419149"/>
            <a:chExt cx="1890000" cy="2201935"/>
          </a:xfrm>
          <a:solidFill>
            <a:schemeClr val="accent1">
              <a:lumMod val="20000"/>
              <a:lumOff val="80000"/>
            </a:schemeClr>
          </a:solidFill>
        </p:grpSpPr>
        <p:sp>
          <p:nvSpPr>
            <p:cNvPr id="16" name="Textfeld 15">
              <a:extLst>
                <a:ext uri="{FF2B5EF4-FFF2-40B4-BE49-F238E27FC236}">
                  <a16:creationId xmlns:a16="http://schemas.microsoft.com/office/drawing/2014/main" id="{548FC263-E8DE-22ED-B7A1-C793ADB7AE19}"/>
                </a:ext>
              </a:extLst>
            </p:cNvPr>
            <p:cNvSpPr txBox="1"/>
            <p:nvPr userDrawn="1"/>
          </p:nvSpPr>
          <p:spPr>
            <a:xfrm>
              <a:off x="9768131" y="1419149"/>
              <a:ext cx="1890000" cy="2201935"/>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p:txBody>
        </p:sp>
        <p:pic>
          <p:nvPicPr>
            <p:cNvPr id="17" name="Grafik 16">
              <a:extLst>
                <a:ext uri="{FF2B5EF4-FFF2-40B4-BE49-F238E27FC236}">
                  <a16:creationId xmlns:a16="http://schemas.microsoft.com/office/drawing/2014/main" id="{54C9D9B0-B2A9-A7BC-6967-5F14B170172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E5F06EC6-6EFA-AAD5-9D81-0F1A823ED965}"/>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87B3B933-0536-990F-3333-270C328326F5}"/>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105164325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fr-FR"/>
              <a:t>Cliquez sur l'icône pour ajouter une image</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fr-FR"/>
              <a:t>Cliquez sur l'icône pour ajouter une image</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grpSp>
        <p:nvGrpSpPr>
          <p:cNvPr id="15" name="Gruppieren 14">
            <a:extLst>
              <a:ext uri="{FF2B5EF4-FFF2-40B4-BE49-F238E27FC236}">
                <a16:creationId xmlns:a16="http://schemas.microsoft.com/office/drawing/2014/main" id="{8382A018-77F3-7585-DA6D-5AC5A8729051}"/>
              </a:ext>
            </a:extLst>
          </p:cNvPr>
          <p:cNvGrpSpPr/>
          <p:nvPr userDrawn="1"/>
        </p:nvGrpSpPr>
        <p:grpSpPr>
          <a:xfrm>
            <a:off x="12912000" y="1784634"/>
            <a:ext cx="2880000" cy="2602045"/>
            <a:chOff x="-3240000" y="3985986"/>
            <a:chExt cx="2236901" cy="1951533"/>
          </a:xfrm>
          <a:solidFill>
            <a:schemeClr val="accent1">
              <a:lumMod val="40000"/>
              <a:lumOff val="60000"/>
            </a:schemeClr>
          </a:solidFill>
        </p:grpSpPr>
        <p:sp>
          <p:nvSpPr>
            <p:cNvPr id="16" name="Textfeld 15">
              <a:extLst>
                <a:ext uri="{FF2B5EF4-FFF2-40B4-BE49-F238E27FC236}">
                  <a16:creationId xmlns:a16="http://schemas.microsoft.com/office/drawing/2014/main" id="{3D12196F-574D-B855-99D3-34EEDB213363}"/>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7" name="Grafik 16">
              <a:extLst>
                <a:ext uri="{FF2B5EF4-FFF2-40B4-BE49-F238E27FC236}">
                  <a16:creationId xmlns:a16="http://schemas.microsoft.com/office/drawing/2014/main" id="{A14BDA9C-8DD9-D801-EFCB-D51AB4DD01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18" name="Gruppieren 17">
            <a:extLst>
              <a:ext uri="{FF2B5EF4-FFF2-40B4-BE49-F238E27FC236}">
                <a16:creationId xmlns:a16="http://schemas.microsoft.com/office/drawing/2014/main" id="{861047DE-E311-25AB-9042-A3D316DB707F}"/>
              </a:ext>
            </a:extLst>
          </p:cNvPr>
          <p:cNvGrpSpPr/>
          <p:nvPr userDrawn="1"/>
        </p:nvGrpSpPr>
        <p:grpSpPr>
          <a:xfrm>
            <a:off x="-3240000" y="1697661"/>
            <a:ext cx="2520000" cy="2817488"/>
            <a:chOff x="9768131" y="1419149"/>
            <a:chExt cx="1890000" cy="2817488"/>
          </a:xfrm>
          <a:solidFill>
            <a:schemeClr val="accent1">
              <a:lumMod val="20000"/>
              <a:lumOff val="80000"/>
            </a:schemeClr>
          </a:solidFill>
        </p:grpSpPr>
        <p:sp>
          <p:nvSpPr>
            <p:cNvPr id="19" name="Textfeld 18">
              <a:extLst>
                <a:ext uri="{FF2B5EF4-FFF2-40B4-BE49-F238E27FC236}">
                  <a16:creationId xmlns:a16="http://schemas.microsoft.com/office/drawing/2014/main" id="{1A3A17D2-3CD7-BAE8-7B22-38A362DF59A8}"/>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0" name="Grafik 19">
              <a:extLst>
                <a:ext uri="{FF2B5EF4-FFF2-40B4-BE49-F238E27FC236}">
                  <a16:creationId xmlns:a16="http://schemas.microsoft.com/office/drawing/2014/main" id="{8AC38235-1A66-7053-2C4E-943B08171CF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838996222"/>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38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2-Bilder_gros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0"/>
            <a:ext cx="6012000" cy="6858000"/>
          </a:xfrm>
          <a:noFill/>
        </p:spPr>
        <p:txBody>
          <a:bodyPr anchor="ctr" anchorCtr="0"/>
          <a:lstStyle>
            <a:lvl1pPr algn="ctr">
              <a:defRPr>
                <a:solidFill>
                  <a:schemeClr val="tx1"/>
                </a:solidFill>
              </a:defRPr>
            </a:lvl1pPr>
          </a:lstStyle>
          <a:p>
            <a:r>
              <a:rPr lang="fr-FR"/>
              <a:t>Cliquez sur l'icône pour ajouter une image</a:t>
            </a:r>
            <a:endParaRPr lang="de-CH" dirty="0"/>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0"/>
            <a:ext cx="6012000" cy="6858000"/>
          </a:xfrm>
          <a:noFill/>
        </p:spPr>
        <p:txBody>
          <a:bodyPr anchor="ctr" anchorCtr="0"/>
          <a:lstStyle>
            <a:lvl1pPr algn="ctr">
              <a:defRPr>
                <a:solidFill>
                  <a:schemeClr val="tx1"/>
                </a:solidFill>
              </a:defRPr>
            </a:lvl1pPr>
          </a:lstStyle>
          <a:p>
            <a:r>
              <a:rPr lang="fr-FR"/>
              <a:t>Cliquez sur l'icône pour ajouter une image</a:t>
            </a:r>
            <a:endParaRPr lang="de-CH" dirty="0"/>
          </a:p>
        </p:txBody>
      </p:sp>
      <p:grpSp>
        <p:nvGrpSpPr>
          <p:cNvPr id="12" name="Gruppieren 11">
            <a:extLst>
              <a:ext uri="{FF2B5EF4-FFF2-40B4-BE49-F238E27FC236}">
                <a16:creationId xmlns:a16="http://schemas.microsoft.com/office/drawing/2014/main" id="{F65F877E-98E1-C49F-45FB-C8C01DAEFEE1}"/>
              </a:ext>
            </a:extLst>
          </p:cNvPr>
          <p:cNvGrpSpPr/>
          <p:nvPr userDrawn="1"/>
        </p:nvGrpSpPr>
        <p:grpSpPr>
          <a:xfrm>
            <a:off x="-3600350" y="4"/>
            <a:ext cx="2880000" cy="2602045"/>
            <a:chOff x="-3240000" y="3985986"/>
            <a:chExt cx="2236901" cy="1951533"/>
          </a:xfrm>
          <a:solidFill>
            <a:schemeClr val="accent1">
              <a:lumMod val="40000"/>
              <a:lumOff val="60000"/>
            </a:schemeClr>
          </a:solidFill>
        </p:grpSpPr>
        <p:sp>
          <p:nvSpPr>
            <p:cNvPr id="14" name="Textfeld 13">
              <a:extLst>
                <a:ext uri="{FF2B5EF4-FFF2-40B4-BE49-F238E27FC236}">
                  <a16:creationId xmlns:a16="http://schemas.microsoft.com/office/drawing/2014/main" id="{F4F20CB5-2175-F934-BD6F-B6275DAC9BC5}"/>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C052567-4E4A-D7DD-A648-F8A0C26AB7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2" name="Textplatzhalter 4">
            <a:extLst>
              <a:ext uri="{FF2B5EF4-FFF2-40B4-BE49-F238E27FC236}">
                <a16:creationId xmlns:a16="http://schemas.microsoft.com/office/drawing/2014/main" id="{9134A388-31AF-57F0-5C88-A5290DAED167}"/>
              </a:ext>
            </a:extLst>
          </p:cNvPr>
          <p:cNvSpPr>
            <a:spLocks noGrp="1"/>
          </p:cNvSpPr>
          <p:nvPr>
            <p:ph type="body" sz="quarter" idx="20" hasCustomPrompt="1"/>
          </p:nvPr>
        </p:nvSpPr>
        <p:spPr>
          <a:xfrm>
            <a:off x="10302000" y="5673600"/>
            <a:ext cx="1890000" cy="1184400"/>
          </a:xfr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lvl1pPr>
          </a:lstStyle>
          <a:p>
            <a:pPr lvl="0"/>
            <a:r>
              <a:rPr lang="de-DE" dirty="0"/>
              <a:t>   </a:t>
            </a:r>
            <a:endParaRPr lang="de-CH" dirty="0"/>
          </a:p>
        </p:txBody>
      </p:sp>
      <p:sp>
        <p:nvSpPr>
          <p:cNvPr id="8" name="Textplatzhalter 6">
            <a:extLst>
              <a:ext uri="{FF2B5EF4-FFF2-40B4-BE49-F238E27FC236}">
                <a16:creationId xmlns:a16="http://schemas.microsoft.com/office/drawing/2014/main" id="{003D9017-F6D7-9C49-F4C0-D19BD9495F7B}"/>
              </a:ext>
            </a:extLst>
          </p:cNvPr>
          <p:cNvSpPr>
            <a:spLocks noGrp="1"/>
          </p:cNvSpPr>
          <p:nvPr>
            <p:ph type="body" sz="quarter" idx="21" hasCustomPrompt="1"/>
          </p:nvPr>
        </p:nvSpPr>
        <p:spPr>
          <a:xfrm>
            <a:off x="11075229" y="5994263"/>
            <a:ext cx="874800" cy="6552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39327805"/>
      </p:ext>
    </p:extLst>
  </p:cSld>
  <p:clrMapOvr>
    <a:masterClrMapping/>
  </p:clrMapOvr>
  <p:extLst>
    <p:ext uri="{DCECCB84-F9BA-43D5-87BE-67443E8EF086}">
      <p15:sldGuideLst xmlns:p15="http://schemas.microsoft.com/office/powerpoint/2012/main">
        <p15:guide id="3" pos="3788" userDrawn="1">
          <p15:clr>
            <a:srgbClr val="FBAE40"/>
          </p15:clr>
        </p15:guide>
        <p15:guide id="4" pos="38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2-Bilder_Kre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890000" y="1987200"/>
            <a:ext cx="3726000" cy="3726000"/>
          </a:xfrm>
          <a:prstGeom prst="ellipse">
            <a:avLst/>
          </a:prstGeom>
          <a:noFill/>
        </p:spPr>
        <p:txBody>
          <a:bodyPr anchor="ctr" anchorCtr="0"/>
          <a:lstStyle>
            <a:lvl1pPr algn="ctr">
              <a:defRPr>
                <a:solidFill>
                  <a:schemeClr val="tx1"/>
                </a:solidFill>
              </a:defRPr>
            </a:lvl1pPr>
          </a:lstStyle>
          <a:p>
            <a:r>
              <a:rPr lang="fr-FR"/>
              <a:t>Cliquez sur l'icône pour ajouter une image</a:t>
            </a:r>
            <a:endParaRPr lang="de-CH" dirty="0"/>
          </a:p>
        </p:txBody>
      </p:sp>
      <p:sp>
        <p:nvSpPr>
          <p:cNvPr id="7" name="Bildplatzhalter 8">
            <a:extLst>
              <a:ext uri="{FF2B5EF4-FFF2-40B4-BE49-F238E27FC236}">
                <a16:creationId xmlns:a16="http://schemas.microsoft.com/office/drawing/2014/main" id="{0705382B-00AD-7FA2-9C89-106A73E243C6}"/>
              </a:ext>
            </a:extLst>
          </p:cNvPr>
          <p:cNvSpPr>
            <a:spLocks noGrp="1"/>
          </p:cNvSpPr>
          <p:nvPr>
            <p:ph type="pic" sz="quarter" idx="15"/>
          </p:nvPr>
        </p:nvSpPr>
        <p:spPr>
          <a:xfrm>
            <a:off x="6573600" y="1987200"/>
            <a:ext cx="3726000" cy="3726000"/>
          </a:xfrm>
          <a:prstGeom prst="ellipse">
            <a:avLst/>
          </a:prstGeom>
          <a:noFill/>
        </p:spPr>
        <p:txBody>
          <a:bodyPr anchor="ctr" anchorCtr="0"/>
          <a:lstStyle>
            <a:lvl1pPr algn="ctr">
              <a:defRPr>
                <a:solidFill>
                  <a:schemeClr val="tx1"/>
                </a:solidFill>
              </a:defRPr>
            </a:lvl1pPr>
          </a:lstStyle>
          <a:p>
            <a:r>
              <a:rPr lang="fr-FR"/>
              <a:t>Cliquez sur l'icône pour ajouter une image</a:t>
            </a:r>
            <a:endParaRPr lang="de-CH" dirty="0"/>
          </a:p>
        </p:txBody>
      </p:sp>
      <p:grpSp>
        <p:nvGrpSpPr>
          <p:cNvPr id="10" name="Gruppieren 9">
            <a:extLst>
              <a:ext uri="{FF2B5EF4-FFF2-40B4-BE49-F238E27FC236}">
                <a16:creationId xmlns:a16="http://schemas.microsoft.com/office/drawing/2014/main" id="{90119408-932A-57D4-B37D-5E4125BBB0AF}"/>
              </a:ext>
            </a:extLst>
          </p:cNvPr>
          <p:cNvGrpSpPr/>
          <p:nvPr userDrawn="1"/>
        </p:nvGrpSpPr>
        <p:grpSpPr>
          <a:xfrm>
            <a:off x="-3600350" y="1987211"/>
            <a:ext cx="2880000" cy="2186550"/>
            <a:chOff x="-3240000" y="3985986"/>
            <a:chExt cx="2236901" cy="1639909"/>
          </a:xfrm>
          <a:solidFill>
            <a:schemeClr val="accent1">
              <a:lumMod val="40000"/>
              <a:lumOff val="60000"/>
            </a:schemeClr>
          </a:solidFill>
        </p:grpSpPr>
        <p:sp>
          <p:nvSpPr>
            <p:cNvPr id="11" name="Textfeld 10">
              <a:extLst>
                <a:ext uri="{FF2B5EF4-FFF2-40B4-BE49-F238E27FC236}">
                  <a16:creationId xmlns:a16="http://schemas.microsoft.com/office/drawing/2014/main" id="{9B5B7030-E3FC-8412-D60F-9204663B827D}"/>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2" name="Grafik 11">
              <a:extLst>
                <a:ext uri="{FF2B5EF4-FFF2-40B4-BE49-F238E27FC236}">
                  <a16:creationId xmlns:a16="http://schemas.microsoft.com/office/drawing/2014/main" id="{2A775914-AD55-AEB6-64C9-DD42C8D1DF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4906491"/>
              <a:ext cx="1542150" cy="670187"/>
            </a:xfrm>
            <a:prstGeom prst="rect">
              <a:avLst/>
            </a:prstGeom>
            <a:grpFill/>
          </p:spPr>
        </p:pic>
      </p:grpSp>
    </p:spTree>
    <p:extLst>
      <p:ext uri="{BB962C8B-B14F-4D97-AF65-F5344CB8AC3E}">
        <p14:creationId xmlns:p14="http://schemas.microsoft.com/office/powerpoint/2010/main" val="33552034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grpSp>
        <p:nvGrpSpPr>
          <p:cNvPr id="22" name="Gruppieren 21">
            <a:extLst>
              <a:ext uri="{FF2B5EF4-FFF2-40B4-BE49-F238E27FC236}">
                <a16:creationId xmlns:a16="http://schemas.microsoft.com/office/drawing/2014/main" id="{D5B8B45F-D36F-6007-5094-7AEC23EFFCBA}"/>
              </a:ext>
            </a:extLst>
          </p:cNvPr>
          <p:cNvGrpSpPr/>
          <p:nvPr userDrawn="1"/>
        </p:nvGrpSpPr>
        <p:grpSpPr>
          <a:xfrm>
            <a:off x="-3600350" y="1651008"/>
            <a:ext cx="2880000" cy="2186549"/>
            <a:chOff x="-3240000" y="3985986"/>
            <a:chExt cx="2236901" cy="1639909"/>
          </a:xfrm>
          <a:solidFill>
            <a:schemeClr val="accent1">
              <a:lumMod val="40000"/>
              <a:lumOff val="60000"/>
            </a:schemeClr>
          </a:solidFill>
        </p:grpSpPr>
        <p:sp>
          <p:nvSpPr>
            <p:cNvPr id="23" name="Textfeld 22">
              <a:extLst>
                <a:ext uri="{FF2B5EF4-FFF2-40B4-BE49-F238E27FC236}">
                  <a16:creationId xmlns:a16="http://schemas.microsoft.com/office/drawing/2014/main" id="{313D013C-3966-4703-FEDA-0721589C753B}"/>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4" name="Grafik 23">
              <a:extLst>
                <a:ext uri="{FF2B5EF4-FFF2-40B4-BE49-F238E27FC236}">
                  <a16:creationId xmlns:a16="http://schemas.microsoft.com/office/drawing/2014/main" id="{E08C2896-F571-C5D5-4406-A46DA32ABC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4906485"/>
              <a:ext cx="1542150" cy="670187"/>
            </a:xfrm>
            <a:prstGeom prst="rect">
              <a:avLst/>
            </a:prstGeom>
            <a:grpFill/>
          </p:spPr>
        </p:pic>
      </p:gr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613959991"/>
      </p:ext>
    </p:extLst>
  </p:cSld>
  <p:clrMapOvr>
    <a:masterClrMapping/>
  </p:clrMapOvr>
  <p:extLst>
    <p:ext uri="{DCECCB84-F9BA-43D5-87BE-67443E8EF086}">
      <p15:sldGuideLst xmlns:p15="http://schemas.microsoft.com/office/powerpoint/2012/main">
        <p15:guide id="2" orient="horz" pos="1040" userDrawn="1">
          <p15:clr>
            <a:srgbClr val="FBAE40"/>
          </p15:clr>
        </p15:guide>
        <p15:guide id="5" orient="horz" pos="251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616533" cy="365125"/>
          </a:xfrm>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3394075" y="7307232"/>
            <a:ext cx="5404183" cy="365125"/>
          </a:xfr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969375" y="7307232"/>
            <a:ext cx="2616200" cy="365125"/>
          </a:xfrm>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06425" y="2667600"/>
            <a:ext cx="2617200" cy="2617200"/>
          </a:xfrm>
          <a:solidFill>
            <a:schemeClr val="accent3"/>
          </a:solidFill>
        </p:spPr>
        <p:txBody>
          <a:bodyPr anchor="ctr" anchorCtr="0"/>
          <a:lstStyle>
            <a:lvl1pPr algn="ctr">
              <a:defRPr>
                <a:solidFill>
                  <a:schemeClr val="bg1"/>
                </a:solidFill>
              </a:defRPr>
            </a:lvl1pPr>
          </a:lstStyle>
          <a:p>
            <a:r>
              <a:rPr lang="fr-FR"/>
              <a:t>Cliquez sur l'icône pour ajouter une image</a:t>
            </a:r>
            <a:endParaRPr lang="de-CH" dirty="0"/>
          </a:p>
        </p:txBody>
      </p:sp>
      <p:sp>
        <p:nvSpPr>
          <p:cNvPr id="10" name="Textplatzhalter 9">
            <a:extLst>
              <a:ext uri="{FF2B5EF4-FFF2-40B4-BE49-F238E27FC236}">
                <a16:creationId xmlns:a16="http://schemas.microsoft.com/office/drawing/2014/main" id="{DB57019C-6D48-8153-B9F4-BC994C65EE39}"/>
              </a:ext>
            </a:extLst>
          </p:cNvPr>
          <p:cNvSpPr>
            <a:spLocks noGrp="1"/>
          </p:cNvSpPr>
          <p:nvPr>
            <p:ph type="body" sz="quarter" idx="15" hasCustomPrompt="1"/>
          </p:nvPr>
        </p:nvSpPr>
        <p:spPr>
          <a:xfrm>
            <a:off x="60642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1" name="Bildplatzhalter 8">
            <a:extLst>
              <a:ext uri="{FF2B5EF4-FFF2-40B4-BE49-F238E27FC236}">
                <a16:creationId xmlns:a16="http://schemas.microsoft.com/office/drawing/2014/main" id="{41BC7BF5-0F27-8482-AE76-45350B28BD44}"/>
              </a:ext>
            </a:extLst>
          </p:cNvPr>
          <p:cNvSpPr>
            <a:spLocks noGrp="1"/>
          </p:cNvSpPr>
          <p:nvPr>
            <p:ph type="pic" sz="quarter" idx="16"/>
          </p:nvPr>
        </p:nvSpPr>
        <p:spPr>
          <a:xfrm>
            <a:off x="3393742" y="2667600"/>
            <a:ext cx="2617200" cy="2617200"/>
          </a:xfrm>
          <a:solidFill>
            <a:schemeClr val="accent3"/>
          </a:solidFill>
        </p:spPr>
        <p:txBody>
          <a:bodyPr anchor="ctr" anchorCtr="0"/>
          <a:lstStyle>
            <a:lvl1pPr algn="ctr">
              <a:defRPr>
                <a:solidFill>
                  <a:schemeClr val="bg1"/>
                </a:solidFill>
              </a:defRPr>
            </a:lvl1pPr>
          </a:lstStyle>
          <a:p>
            <a:r>
              <a:rPr lang="fr-FR"/>
              <a:t>Cliquez sur l'icône pour ajouter une image</a:t>
            </a:r>
            <a:endParaRPr lang="de-CH" dirty="0"/>
          </a:p>
        </p:txBody>
      </p:sp>
      <p:sp>
        <p:nvSpPr>
          <p:cNvPr id="12" name="Bildplatzhalter 8">
            <a:extLst>
              <a:ext uri="{FF2B5EF4-FFF2-40B4-BE49-F238E27FC236}">
                <a16:creationId xmlns:a16="http://schemas.microsoft.com/office/drawing/2014/main" id="{DD6BF038-BC62-BB3E-D131-393E2324091C}"/>
              </a:ext>
            </a:extLst>
          </p:cNvPr>
          <p:cNvSpPr>
            <a:spLocks noGrp="1"/>
          </p:cNvSpPr>
          <p:nvPr>
            <p:ph type="pic" sz="quarter" idx="17"/>
          </p:nvPr>
        </p:nvSpPr>
        <p:spPr>
          <a:xfrm>
            <a:off x="6181059" y="2667600"/>
            <a:ext cx="2617200" cy="2617200"/>
          </a:xfrm>
          <a:solidFill>
            <a:schemeClr val="accent3"/>
          </a:solidFill>
        </p:spPr>
        <p:txBody>
          <a:bodyPr anchor="ctr" anchorCtr="0"/>
          <a:lstStyle>
            <a:lvl1pPr algn="ctr">
              <a:defRPr>
                <a:solidFill>
                  <a:schemeClr val="bg1"/>
                </a:solidFill>
              </a:defRPr>
            </a:lvl1pPr>
          </a:lstStyle>
          <a:p>
            <a:r>
              <a:rPr lang="fr-FR"/>
              <a:t>Cliquez sur l'icône pour ajouter une image</a:t>
            </a:r>
            <a:endParaRPr lang="de-CH" dirty="0"/>
          </a:p>
        </p:txBody>
      </p:sp>
      <p:sp>
        <p:nvSpPr>
          <p:cNvPr id="13" name="Bildplatzhalter 8">
            <a:extLst>
              <a:ext uri="{FF2B5EF4-FFF2-40B4-BE49-F238E27FC236}">
                <a16:creationId xmlns:a16="http://schemas.microsoft.com/office/drawing/2014/main" id="{BBFED210-AC39-D4BF-67F7-EBCFDCDCC9E0}"/>
              </a:ext>
            </a:extLst>
          </p:cNvPr>
          <p:cNvSpPr>
            <a:spLocks noGrp="1"/>
          </p:cNvSpPr>
          <p:nvPr>
            <p:ph type="pic" sz="quarter" idx="18"/>
          </p:nvPr>
        </p:nvSpPr>
        <p:spPr>
          <a:xfrm>
            <a:off x="8968375" y="2667600"/>
            <a:ext cx="2617200" cy="2617200"/>
          </a:xfrm>
          <a:solidFill>
            <a:schemeClr val="accent3"/>
          </a:solidFill>
        </p:spPr>
        <p:txBody>
          <a:bodyPr anchor="ctr" anchorCtr="0"/>
          <a:lstStyle>
            <a:lvl1pPr algn="ctr">
              <a:defRPr>
                <a:solidFill>
                  <a:schemeClr val="bg1"/>
                </a:solidFill>
              </a:defRPr>
            </a:lvl1pPr>
          </a:lstStyle>
          <a:p>
            <a:r>
              <a:rPr lang="fr-FR"/>
              <a:t>Cliquez sur l'icône pour ajouter une image</a:t>
            </a:r>
            <a:endParaRPr lang="de-CH" dirty="0"/>
          </a:p>
        </p:txBody>
      </p:sp>
      <p:sp>
        <p:nvSpPr>
          <p:cNvPr id="15" name="Textplatzhalter 9">
            <a:extLst>
              <a:ext uri="{FF2B5EF4-FFF2-40B4-BE49-F238E27FC236}">
                <a16:creationId xmlns:a16="http://schemas.microsoft.com/office/drawing/2014/main" id="{A628F5DE-6DEB-9842-58CA-8B29481D1A6E}"/>
              </a:ext>
            </a:extLst>
          </p:cNvPr>
          <p:cNvSpPr>
            <a:spLocks noGrp="1"/>
          </p:cNvSpPr>
          <p:nvPr>
            <p:ph type="body" sz="quarter" idx="19" hasCustomPrompt="1"/>
          </p:nvPr>
        </p:nvSpPr>
        <p:spPr>
          <a:xfrm>
            <a:off x="3393742"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6" name="Textplatzhalter 9">
            <a:extLst>
              <a:ext uri="{FF2B5EF4-FFF2-40B4-BE49-F238E27FC236}">
                <a16:creationId xmlns:a16="http://schemas.microsoft.com/office/drawing/2014/main" id="{90D849B9-23A0-19D6-FAA2-A83C2E49548D}"/>
              </a:ext>
            </a:extLst>
          </p:cNvPr>
          <p:cNvSpPr>
            <a:spLocks noGrp="1"/>
          </p:cNvSpPr>
          <p:nvPr>
            <p:ph type="body" sz="quarter" idx="20" hasCustomPrompt="1"/>
          </p:nvPr>
        </p:nvSpPr>
        <p:spPr>
          <a:xfrm>
            <a:off x="6181059"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7" name="Textplatzhalter 9">
            <a:extLst>
              <a:ext uri="{FF2B5EF4-FFF2-40B4-BE49-F238E27FC236}">
                <a16:creationId xmlns:a16="http://schemas.microsoft.com/office/drawing/2014/main" id="{7AEB467E-3AA6-E08E-9C99-62467A57E44F}"/>
              </a:ext>
            </a:extLst>
          </p:cNvPr>
          <p:cNvSpPr>
            <a:spLocks noGrp="1"/>
          </p:cNvSpPr>
          <p:nvPr>
            <p:ph type="body" sz="quarter" idx="21" hasCustomPrompt="1"/>
          </p:nvPr>
        </p:nvSpPr>
        <p:spPr>
          <a:xfrm>
            <a:off x="896837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b="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8" name="Textplatzhalter 9">
            <a:extLst>
              <a:ext uri="{FF2B5EF4-FFF2-40B4-BE49-F238E27FC236}">
                <a16:creationId xmlns:a16="http://schemas.microsoft.com/office/drawing/2014/main" id="{2193C52B-883B-5C93-A3CA-4E880BB877AD}"/>
              </a:ext>
            </a:extLst>
          </p:cNvPr>
          <p:cNvSpPr>
            <a:spLocks noGrp="1"/>
          </p:cNvSpPr>
          <p:nvPr>
            <p:ph type="body" sz="quarter" idx="22" hasCustomPrompt="1"/>
          </p:nvPr>
        </p:nvSpPr>
        <p:spPr>
          <a:xfrm>
            <a:off x="815225"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9" name="Textplatzhalter 9">
            <a:extLst>
              <a:ext uri="{FF2B5EF4-FFF2-40B4-BE49-F238E27FC236}">
                <a16:creationId xmlns:a16="http://schemas.microsoft.com/office/drawing/2014/main" id="{01CCF559-63F9-A0B6-9C01-A840C80B6C8F}"/>
              </a:ext>
            </a:extLst>
          </p:cNvPr>
          <p:cNvSpPr>
            <a:spLocks noGrp="1"/>
          </p:cNvSpPr>
          <p:nvPr>
            <p:ph type="body" sz="quarter" idx="23" hasCustomPrompt="1"/>
          </p:nvPr>
        </p:nvSpPr>
        <p:spPr>
          <a:xfrm>
            <a:off x="3602542"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0" name="Textplatzhalter 9">
            <a:extLst>
              <a:ext uri="{FF2B5EF4-FFF2-40B4-BE49-F238E27FC236}">
                <a16:creationId xmlns:a16="http://schemas.microsoft.com/office/drawing/2014/main" id="{073360B6-B3B7-5395-CDF8-F83AD281E701}"/>
              </a:ext>
            </a:extLst>
          </p:cNvPr>
          <p:cNvSpPr>
            <a:spLocks noGrp="1"/>
          </p:cNvSpPr>
          <p:nvPr>
            <p:ph type="body" sz="quarter" idx="24" hasCustomPrompt="1"/>
          </p:nvPr>
        </p:nvSpPr>
        <p:spPr>
          <a:xfrm>
            <a:off x="6389859"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b="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2" name="Bildplatzhalter 8">
            <a:extLst>
              <a:ext uri="{FF2B5EF4-FFF2-40B4-BE49-F238E27FC236}">
                <a16:creationId xmlns:a16="http://schemas.microsoft.com/office/drawing/2014/main" id="{45846806-5A09-EAD0-D870-ECE044774095}"/>
              </a:ext>
            </a:extLst>
          </p:cNvPr>
          <p:cNvSpPr>
            <a:spLocks noGrp="1"/>
          </p:cNvSpPr>
          <p:nvPr>
            <p:ph type="pic" sz="quarter" idx="26" hasCustomPrompt="1"/>
          </p:nvPr>
        </p:nvSpPr>
        <p:spPr>
          <a:xfrm>
            <a:off x="606425" y="5682903"/>
            <a:ext cx="154800" cy="154800"/>
          </a:xfrm>
          <a:solidFill>
            <a:schemeClr val="accent6"/>
          </a:solidFill>
        </p:spPr>
        <p:txBody>
          <a:bodyPr anchor="ctr" anchorCtr="0"/>
          <a:lstStyle>
            <a:lvl1pPr algn="ctr">
              <a:defRPr>
                <a:solidFill>
                  <a:schemeClr val="bg1"/>
                </a:solidFill>
              </a:defRPr>
            </a:lvl1pPr>
          </a:lstStyle>
          <a:p>
            <a:r>
              <a:rPr lang="de-DE" dirty="0"/>
              <a:t> </a:t>
            </a:r>
            <a:endParaRPr lang="de-CH" dirty="0"/>
          </a:p>
        </p:txBody>
      </p:sp>
      <p:sp>
        <p:nvSpPr>
          <p:cNvPr id="24" name="Bildplatzhalter 8">
            <a:extLst>
              <a:ext uri="{FF2B5EF4-FFF2-40B4-BE49-F238E27FC236}">
                <a16:creationId xmlns:a16="http://schemas.microsoft.com/office/drawing/2014/main" id="{5370AE7D-204C-FAE6-7F47-749167BC302D}"/>
              </a:ext>
            </a:extLst>
          </p:cNvPr>
          <p:cNvSpPr>
            <a:spLocks noGrp="1"/>
          </p:cNvSpPr>
          <p:nvPr>
            <p:ph type="pic" sz="quarter" idx="27" hasCustomPrompt="1"/>
          </p:nvPr>
        </p:nvSpPr>
        <p:spPr>
          <a:xfrm>
            <a:off x="3393742" y="5682903"/>
            <a:ext cx="154800" cy="154800"/>
          </a:xfrm>
          <a:solidFill>
            <a:schemeClr val="accent5"/>
          </a:solidFill>
        </p:spPr>
        <p:txBody>
          <a:bodyPr anchor="ctr" anchorCtr="0"/>
          <a:lstStyle>
            <a:lvl1pPr algn="ctr">
              <a:defRPr>
                <a:solidFill>
                  <a:schemeClr val="bg1"/>
                </a:solidFill>
              </a:defRPr>
            </a:lvl1pPr>
          </a:lstStyle>
          <a:p>
            <a:r>
              <a:rPr lang="de-DE" dirty="0"/>
              <a:t> </a:t>
            </a:r>
            <a:endParaRPr lang="de-CH" dirty="0"/>
          </a:p>
        </p:txBody>
      </p:sp>
      <p:sp>
        <p:nvSpPr>
          <p:cNvPr id="25" name="Bildplatzhalter 8">
            <a:extLst>
              <a:ext uri="{FF2B5EF4-FFF2-40B4-BE49-F238E27FC236}">
                <a16:creationId xmlns:a16="http://schemas.microsoft.com/office/drawing/2014/main" id="{6D8C71AE-80F2-7650-CBAF-CE245AA9C591}"/>
              </a:ext>
            </a:extLst>
          </p:cNvPr>
          <p:cNvSpPr>
            <a:spLocks noGrp="1"/>
          </p:cNvSpPr>
          <p:nvPr>
            <p:ph type="pic" sz="quarter" idx="28" hasCustomPrompt="1"/>
          </p:nvPr>
        </p:nvSpPr>
        <p:spPr>
          <a:xfrm>
            <a:off x="6181059" y="5682903"/>
            <a:ext cx="154800" cy="154800"/>
          </a:xfrm>
          <a:solidFill>
            <a:schemeClr val="accent1"/>
          </a:solidFill>
        </p:spPr>
        <p:txBody>
          <a:bodyPr anchor="ctr" anchorCtr="0"/>
          <a:lstStyle>
            <a:lvl1pPr algn="ctr">
              <a:defRPr>
                <a:solidFill>
                  <a:schemeClr val="bg1"/>
                </a:solidFill>
              </a:defRPr>
            </a:lvl1pPr>
          </a:lstStyle>
          <a:p>
            <a:r>
              <a:rPr lang="de-DE" dirty="0"/>
              <a:t> </a:t>
            </a:r>
            <a:endParaRPr lang="de-CH" dirty="0"/>
          </a:p>
        </p:txBody>
      </p:sp>
      <p:sp>
        <p:nvSpPr>
          <p:cNvPr id="26" name="Bildplatzhalter 8">
            <a:extLst>
              <a:ext uri="{FF2B5EF4-FFF2-40B4-BE49-F238E27FC236}">
                <a16:creationId xmlns:a16="http://schemas.microsoft.com/office/drawing/2014/main" id="{66249A56-9EFC-FC11-F1B3-EAEBB8F5F93A}"/>
              </a:ext>
            </a:extLst>
          </p:cNvPr>
          <p:cNvSpPr>
            <a:spLocks noGrp="1"/>
          </p:cNvSpPr>
          <p:nvPr>
            <p:ph type="pic" sz="quarter" idx="29" hasCustomPrompt="1"/>
          </p:nvPr>
        </p:nvSpPr>
        <p:spPr>
          <a:xfrm>
            <a:off x="202699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7" name="Bildplatzhalter 8">
            <a:extLst>
              <a:ext uri="{FF2B5EF4-FFF2-40B4-BE49-F238E27FC236}">
                <a16:creationId xmlns:a16="http://schemas.microsoft.com/office/drawing/2014/main" id="{8A7495CB-8A0F-B2A3-3139-058EA87DE646}"/>
              </a:ext>
            </a:extLst>
          </p:cNvPr>
          <p:cNvSpPr>
            <a:spLocks noGrp="1"/>
          </p:cNvSpPr>
          <p:nvPr>
            <p:ph type="pic" sz="quarter" idx="30" hasCustomPrompt="1"/>
          </p:nvPr>
        </p:nvSpPr>
        <p:spPr>
          <a:xfrm>
            <a:off x="2270233"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8" name="Bildplatzhalter 8">
            <a:extLst>
              <a:ext uri="{FF2B5EF4-FFF2-40B4-BE49-F238E27FC236}">
                <a16:creationId xmlns:a16="http://schemas.microsoft.com/office/drawing/2014/main" id="{78C5F2A4-C07A-4524-3259-CE05688B75DB}"/>
              </a:ext>
            </a:extLst>
          </p:cNvPr>
          <p:cNvSpPr>
            <a:spLocks noGrp="1"/>
          </p:cNvSpPr>
          <p:nvPr>
            <p:ph type="pic" sz="quarter" idx="31" hasCustomPrompt="1"/>
          </p:nvPr>
        </p:nvSpPr>
        <p:spPr>
          <a:xfrm>
            <a:off x="4814312"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9" name="Bildplatzhalter 8">
            <a:extLst>
              <a:ext uri="{FF2B5EF4-FFF2-40B4-BE49-F238E27FC236}">
                <a16:creationId xmlns:a16="http://schemas.microsoft.com/office/drawing/2014/main" id="{C222BE54-19D9-0FEB-8387-4B67056CAE8F}"/>
              </a:ext>
            </a:extLst>
          </p:cNvPr>
          <p:cNvSpPr>
            <a:spLocks noGrp="1"/>
          </p:cNvSpPr>
          <p:nvPr>
            <p:ph type="pic" sz="quarter" idx="32" hasCustomPrompt="1"/>
          </p:nvPr>
        </p:nvSpPr>
        <p:spPr>
          <a:xfrm>
            <a:off x="5057551"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0" name="Bildplatzhalter 8">
            <a:extLst>
              <a:ext uri="{FF2B5EF4-FFF2-40B4-BE49-F238E27FC236}">
                <a16:creationId xmlns:a16="http://schemas.microsoft.com/office/drawing/2014/main" id="{CA563504-50A1-59C7-C5E2-5DE1B1AB63F7}"/>
              </a:ext>
            </a:extLst>
          </p:cNvPr>
          <p:cNvSpPr>
            <a:spLocks noGrp="1"/>
          </p:cNvSpPr>
          <p:nvPr>
            <p:ph type="pic" sz="quarter" idx="33" hasCustomPrompt="1"/>
          </p:nvPr>
        </p:nvSpPr>
        <p:spPr>
          <a:xfrm>
            <a:off x="7601629"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1" name="Bildplatzhalter 8">
            <a:extLst>
              <a:ext uri="{FF2B5EF4-FFF2-40B4-BE49-F238E27FC236}">
                <a16:creationId xmlns:a16="http://schemas.microsoft.com/office/drawing/2014/main" id="{ED710DBC-9448-32C0-48E8-BE3A2F9874F6}"/>
              </a:ext>
            </a:extLst>
          </p:cNvPr>
          <p:cNvSpPr>
            <a:spLocks noGrp="1"/>
          </p:cNvSpPr>
          <p:nvPr>
            <p:ph type="pic" sz="quarter" idx="34" hasCustomPrompt="1"/>
          </p:nvPr>
        </p:nvSpPr>
        <p:spPr>
          <a:xfrm>
            <a:off x="7844868"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2" name="Bildplatzhalter 8">
            <a:extLst>
              <a:ext uri="{FF2B5EF4-FFF2-40B4-BE49-F238E27FC236}">
                <a16:creationId xmlns:a16="http://schemas.microsoft.com/office/drawing/2014/main" id="{2A7FB4ED-AC95-5E40-DE8B-9CB693BE63DC}"/>
              </a:ext>
            </a:extLst>
          </p:cNvPr>
          <p:cNvSpPr>
            <a:spLocks noGrp="1"/>
          </p:cNvSpPr>
          <p:nvPr>
            <p:ph type="pic" sz="quarter" idx="35" hasCustomPrompt="1"/>
          </p:nvPr>
        </p:nvSpPr>
        <p:spPr>
          <a:xfrm>
            <a:off x="1038894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3" name="Bildplatzhalter 8">
            <a:extLst>
              <a:ext uri="{FF2B5EF4-FFF2-40B4-BE49-F238E27FC236}">
                <a16:creationId xmlns:a16="http://schemas.microsoft.com/office/drawing/2014/main" id="{DCBFA440-660C-B99B-032F-33CC69F66012}"/>
              </a:ext>
            </a:extLst>
          </p:cNvPr>
          <p:cNvSpPr>
            <a:spLocks noGrp="1"/>
          </p:cNvSpPr>
          <p:nvPr>
            <p:ph type="pic" sz="quarter" idx="36" hasCustomPrompt="1"/>
          </p:nvPr>
        </p:nvSpPr>
        <p:spPr>
          <a:xfrm>
            <a:off x="10632184"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grpSp>
        <p:nvGrpSpPr>
          <p:cNvPr id="34" name="Gruppieren 33">
            <a:extLst>
              <a:ext uri="{FF2B5EF4-FFF2-40B4-BE49-F238E27FC236}">
                <a16:creationId xmlns:a16="http://schemas.microsoft.com/office/drawing/2014/main" id="{241C6B31-B774-31E5-482C-B167D29D7B94}"/>
              </a:ext>
            </a:extLst>
          </p:cNvPr>
          <p:cNvGrpSpPr/>
          <p:nvPr userDrawn="1"/>
        </p:nvGrpSpPr>
        <p:grpSpPr>
          <a:xfrm>
            <a:off x="12912000" y="2667601"/>
            <a:ext cx="2880000" cy="3294542"/>
            <a:chOff x="-3240000" y="3985986"/>
            <a:chExt cx="2236901" cy="2470905"/>
          </a:xfrm>
          <a:solidFill>
            <a:schemeClr val="accent1">
              <a:lumMod val="40000"/>
              <a:lumOff val="60000"/>
            </a:schemeClr>
          </a:solidFill>
        </p:grpSpPr>
        <p:sp>
          <p:nvSpPr>
            <p:cNvPr id="35" name="Textfeld 34">
              <a:extLst>
                <a:ext uri="{FF2B5EF4-FFF2-40B4-BE49-F238E27FC236}">
                  <a16:creationId xmlns:a16="http://schemas.microsoft.com/office/drawing/2014/main" id="{40AC693C-0E94-842E-43F7-851409AFFD04}"/>
                </a:ext>
              </a:extLst>
            </p:cNvPr>
            <p:cNvSpPr txBox="1"/>
            <p:nvPr userDrawn="1"/>
          </p:nvSpPr>
          <p:spPr>
            <a:xfrm flipH="1">
              <a:off x="-3240000" y="3985986"/>
              <a:ext cx="2236901" cy="2470905"/>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hinter die Farbflächen.</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r>
                <a:rPr lang="de-DE" sz="900" b="1" kern="600" dirty="0">
                  <a:solidFill>
                    <a:schemeClr val="tx1"/>
                  </a:solidFill>
                  <a:latin typeface="+mj-lt"/>
                </a:rPr>
                <a:t>Farbflächen anpassen:</a:t>
              </a:r>
            </a:p>
            <a:p>
              <a:r>
                <a:rPr lang="de-DE" sz="900" b="0" kern="600" dirty="0">
                  <a:solidFill>
                    <a:schemeClr val="tx1"/>
                  </a:solidFill>
                  <a:latin typeface="+mn-lt"/>
                </a:rPr>
                <a:t>Ändern Sie die Farbe unter «Formformat -&gt; Fülleffekt». Passen Sie ggf. die Transparenz via «Rechtsklick &gt; Form formatieren… &gt; Füllung» an.</a:t>
              </a:r>
            </a:p>
          </p:txBody>
        </p:sp>
        <p:pic>
          <p:nvPicPr>
            <p:cNvPr id="36" name="Grafik 35">
              <a:extLst>
                <a:ext uri="{FF2B5EF4-FFF2-40B4-BE49-F238E27FC236}">
                  <a16:creationId xmlns:a16="http://schemas.microsoft.com/office/drawing/2014/main" id="{710DB6E6-1847-1CF2-6EE7-8CB8660407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Tree>
    <p:extLst>
      <p:ext uri="{BB962C8B-B14F-4D97-AF65-F5344CB8AC3E}">
        <p14:creationId xmlns:p14="http://schemas.microsoft.com/office/powerpoint/2010/main" val="3476798003"/>
      </p:ext>
    </p:extLst>
  </p:cSld>
  <p:clrMapOvr>
    <a:masterClrMapping/>
  </p:clrMapOvr>
  <p:extLst>
    <p:ext uri="{DCECCB84-F9BA-43D5-87BE-67443E8EF086}">
      <p15:sldGuideLst xmlns:p15="http://schemas.microsoft.com/office/powerpoint/2012/main">
        <p15:guide id="3" pos="3787" userDrawn="1">
          <p15:clr>
            <a:srgbClr val="FBAE40"/>
          </p15:clr>
        </p15:guide>
        <p15:guide id="4" pos="3893" userDrawn="1">
          <p15:clr>
            <a:srgbClr val="FBAE40"/>
          </p15:clr>
        </p15:guide>
        <p15:guide id="5" pos="5650" userDrawn="1">
          <p15:clr>
            <a:srgbClr val="FBAE40"/>
          </p15:clr>
        </p15:guide>
        <p15:guide id="6" pos="5543" userDrawn="1">
          <p15:clr>
            <a:srgbClr val="FBAE40"/>
          </p15:clr>
        </p15:guide>
        <p15:guide id="7" pos="2031" userDrawn="1">
          <p15:clr>
            <a:srgbClr val="FBAE40"/>
          </p15:clr>
        </p15:guide>
        <p15:guide id="8" pos="213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206043300"/>
      </p:ext>
    </p:extLst>
  </p:cSld>
  <p:clrMapOvr>
    <a:masterClrMapping/>
  </p:clrMapOvr>
  <p:extLst>
    <p:ext uri="{DCECCB84-F9BA-43D5-87BE-67443E8EF086}">
      <p15:sldGuideLst xmlns:p15="http://schemas.microsoft.com/office/powerpoint/2012/main">
        <p15:guide id="3" pos="38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Tree>
    <p:extLst>
      <p:ext uri="{BB962C8B-B14F-4D97-AF65-F5344CB8AC3E}">
        <p14:creationId xmlns:p14="http://schemas.microsoft.com/office/powerpoint/2010/main" val="3963506177"/>
      </p:ext>
    </p:extLst>
  </p:cSld>
  <p:clrMapOvr>
    <a:masterClrMapping/>
  </p:clrMapOvr>
  <p:extLst>
    <p:ext uri="{DCECCB84-F9BA-43D5-87BE-67443E8EF086}">
      <p15:sldGuideLst xmlns:p15="http://schemas.microsoft.com/office/powerpoint/2012/main">
        <p15:guide id="2" orient="horz" pos="1108">
          <p15:clr>
            <a:srgbClr val="FBAE40"/>
          </p15:clr>
        </p15:guide>
        <p15:guide id="3" pos="3788">
          <p15:clr>
            <a:srgbClr val="FBAE40"/>
          </p15:clr>
        </p15:guide>
        <p15:guide id="4" pos="41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Zwischentitel">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3"/>
          </a:solidFill>
        </p:spPr>
        <p:txBody>
          <a:bodyPr bIns="0" anchor="ctr" anchorCtr="0"/>
          <a:lstStyle>
            <a:lvl1pPr algn="ctr">
              <a:defRPr>
                <a:solidFill>
                  <a:schemeClr val="bg1"/>
                </a:solidFill>
              </a:defRPr>
            </a:lvl1pPr>
          </a:lstStyle>
          <a:p>
            <a:r>
              <a:rPr lang="fr-FR"/>
              <a:t>Cliquez sur l'icône pour ajouter une image</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1655762"/>
          </a:xfrm>
        </p:spPr>
        <p:txBody>
          <a:bodyPr tIns="0" anchor="t" anchorCtr="0"/>
          <a:lstStyle>
            <a:lvl1pPr algn="l">
              <a:defRPr sz="4800">
                <a:solidFill>
                  <a:schemeClr val="bg1"/>
                </a:solidFill>
                <a:latin typeface="+mj-lt"/>
              </a:defRPr>
            </a:lvl1pPr>
          </a:lstStyle>
          <a:p>
            <a:r>
              <a:rPr lang="de-DE" dirty="0"/>
              <a:t>Zwischentitel eingeben</a:t>
            </a:r>
            <a:endParaRPr lang="de-CH" dirty="0"/>
          </a:p>
        </p:txBody>
      </p:sp>
      <p:sp>
        <p:nvSpPr>
          <p:cNvPr id="20" name="Datumsplatzhalter 19">
            <a:extLst>
              <a:ext uri="{FF2B5EF4-FFF2-40B4-BE49-F238E27FC236}">
                <a16:creationId xmlns:a16="http://schemas.microsoft.com/office/drawing/2014/main" id="{F011261B-6F32-05D2-E1B4-574B39CBFD6D}"/>
              </a:ext>
            </a:extLst>
          </p:cNvPr>
          <p:cNvSpPr>
            <a:spLocks noGrp="1"/>
          </p:cNvSpPr>
          <p:nvPr>
            <p:ph type="dt" sz="half" idx="16"/>
          </p:nvPr>
        </p:nvSpPr>
        <p:spPr>
          <a:xfrm>
            <a:off x="606425" y="7307232"/>
            <a:ext cx="2743200" cy="365125"/>
          </a:xfrm>
        </p:spPr>
        <p:txBody>
          <a:bodyPr anchor="t" anchorCtr="0"/>
          <a:lstStyle>
            <a:lvl1pPr>
              <a:defRPr sz="100">
                <a:solidFill>
                  <a:schemeClr val="accent6"/>
                </a:solidFill>
                <a:latin typeface="+mj-lt"/>
              </a:defRPr>
            </a:lvl1pPr>
          </a:lstStyle>
          <a:p>
            <a:fld id="{A3202045-E97F-4D2B-8AE6-D39B7D73F5B2}" type="datetime1">
              <a:rPr lang="de-CH" smtClean="0"/>
              <a:pPr/>
              <a:t>04.02.2025</a:t>
            </a:fld>
            <a:endParaRPr lang="de-CH" dirty="0"/>
          </a:p>
        </p:txBody>
      </p:sp>
      <p:sp>
        <p:nvSpPr>
          <p:cNvPr id="21" name="Fußzeilenplatzhalter 20">
            <a:extLst>
              <a:ext uri="{FF2B5EF4-FFF2-40B4-BE49-F238E27FC236}">
                <a16:creationId xmlns:a16="http://schemas.microsoft.com/office/drawing/2014/main" id="{637E616D-61DD-26A3-41E1-4D919A286436}"/>
              </a:ext>
            </a:extLst>
          </p:cNvPr>
          <p:cNvSpPr>
            <a:spLocks noGrp="1"/>
          </p:cNvSpPr>
          <p:nvPr>
            <p:ph type="ftr" sz="quarter" idx="17"/>
          </p:nvPr>
        </p:nvSpPr>
        <p:spPr>
          <a:xfrm>
            <a:off x="4038600" y="7307232"/>
            <a:ext cx="4114800" cy="365125"/>
          </a:xfrm>
        </p:spPr>
        <p:txBody>
          <a:bodyPr/>
          <a:lstStyle/>
          <a:p>
            <a:endParaRPr lang="de-CH" dirty="0"/>
          </a:p>
        </p:txBody>
      </p:sp>
      <p:sp>
        <p:nvSpPr>
          <p:cNvPr id="22" name="Foliennummernplatzhalter 21">
            <a:extLst>
              <a:ext uri="{FF2B5EF4-FFF2-40B4-BE49-F238E27FC236}">
                <a16:creationId xmlns:a16="http://schemas.microsoft.com/office/drawing/2014/main" id="{D6809A0B-43DD-09E4-695F-FA24686E3BC8}"/>
              </a:ext>
            </a:extLst>
          </p:cNvPr>
          <p:cNvSpPr>
            <a:spLocks noGrp="1"/>
          </p:cNvSpPr>
          <p:nvPr>
            <p:ph type="sldNum" sz="quarter" idx="18"/>
          </p:nvPr>
        </p:nvSpPr>
        <p:spPr/>
        <p:txBody>
          <a:bodyPr/>
          <a:lstStyle/>
          <a:p>
            <a:fld id="{C5328619-05AF-4BF1-B452-9B5E471B5B92}" type="slidenum">
              <a:rPr lang="de-CH" smtClean="0"/>
              <a:pPr/>
              <a:t>‹N°›</a:t>
            </a:fld>
            <a:endParaRPr lang="de-CH"/>
          </a:p>
        </p:txBody>
      </p:sp>
      <p:grpSp>
        <p:nvGrpSpPr>
          <p:cNvPr id="6" name="Gruppieren 5">
            <a:extLst>
              <a:ext uri="{FF2B5EF4-FFF2-40B4-BE49-F238E27FC236}">
                <a16:creationId xmlns:a16="http://schemas.microsoft.com/office/drawing/2014/main" id="{295EF798-41E6-6ECD-1DB4-85BE88065673}"/>
              </a:ext>
            </a:extLst>
          </p:cNvPr>
          <p:cNvGrpSpPr/>
          <p:nvPr userDrawn="1"/>
        </p:nvGrpSpPr>
        <p:grpSpPr>
          <a:xfrm>
            <a:off x="-3600350" y="4"/>
            <a:ext cx="2880000" cy="2602045"/>
            <a:chOff x="-3240000" y="3985986"/>
            <a:chExt cx="2236901" cy="1951533"/>
          </a:xfrm>
          <a:solidFill>
            <a:schemeClr val="accent1">
              <a:lumMod val="40000"/>
              <a:lumOff val="60000"/>
            </a:schemeClr>
          </a:solidFill>
        </p:grpSpPr>
        <p:sp>
          <p:nvSpPr>
            <p:cNvPr id="7" name="Textfeld 6">
              <a:extLst>
                <a:ext uri="{FF2B5EF4-FFF2-40B4-BE49-F238E27FC236}">
                  <a16:creationId xmlns:a16="http://schemas.microsoft.com/office/drawing/2014/main" id="{962DD39C-3EB5-7D7E-326A-A66F1E6B888A}"/>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8" name="Grafik 7">
              <a:extLst>
                <a:ext uri="{FF2B5EF4-FFF2-40B4-BE49-F238E27FC236}">
                  <a16:creationId xmlns:a16="http://schemas.microsoft.com/office/drawing/2014/main" id="{DFC18874-610B-7A44-10AD-0BD3DF79AB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3" name="Textplatzhalter 4">
            <a:extLst>
              <a:ext uri="{FF2B5EF4-FFF2-40B4-BE49-F238E27FC236}">
                <a16:creationId xmlns:a16="http://schemas.microsoft.com/office/drawing/2014/main" id="{1989A612-949A-A8D2-619B-0FA3B19DFDBE}"/>
              </a:ext>
            </a:extLst>
          </p:cNvPr>
          <p:cNvSpPr>
            <a:spLocks noGrp="1"/>
          </p:cNvSpPr>
          <p:nvPr>
            <p:ph type="body" sz="quarter" idx="20" hasCustomPrompt="1"/>
          </p:nvPr>
        </p:nvSpPr>
        <p:spPr>
          <a:xfrm>
            <a:off x="10302000" y="5673600"/>
            <a:ext cx="1890000" cy="1184400"/>
          </a:xfr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lvl1pPr>
          </a:lstStyle>
          <a:p>
            <a:pPr lvl="0"/>
            <a:r>
              <a:rPr lang="de-DE" dirty="0"/>
              <a:t>   </a:t>
            </a:r>
            <a:endParaRPr lang="de-CH" dirty="0"/>
          </a:p>
        </p:txBody>
      </p:sp>
      <p:sp>
        <p:nvSpPr>
          <p:cNvPr id="5" name="Textplatzhalter 6">
            <a:extLst>
              <a:ext uri="{FF2B5EF4-FFF2-40B4-BE49-F238E27FC236}">
                <a16:creationId xmlns:a16="http://schemas.microsoft.com/office/drawing/2014/main" id="{BE6E7CE0-2694-595E-074D-AAD6A310696D}"/>
              </a:ext>
            </a:extLst>
          </p:cNvPr>
          <p:cNvSpPr>
            <a:spLocks noGrp="1"/>
          </p:cNvSpPr>
          <p:nvPr>
            <p:ph type="body" sz="quarter" idx="21" hasCustomPrompt="1"/>
          </p:nvPr>
        </p:nvSpPr>
        <p:spPr>
          <a:xfrm>
            <a:off x="11075229" y="5994263"/>
            <a:ext cx="874800" cy="655200"/>
          </a:xfrm>
          <a:blipFill dpi="0" rotWithShape="1">
            <a:blip r:embed="rId5">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578402007"/>
      </p:ext>
    </p:extLst>
  </p:cSld>
  <p:clrMapOvr>
    <a:masterClrMapping/>
  </p:clrMapOvr>
  <p:hf sldNum="0" hdr="0" ftr="0" dt="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991046233"/>
      </p:ext>
    </p:extLst>
  </p:cSld>
  <p:clrMapOvr>
    <a:masterClrMapping/>
  </p:clrMapOvr>
  <p:extLst>
    <p:ext uri="{DCECCB84-F9BA-43D5-87BE-67443E8EF086}">
      <p15:sldGuideLst xmlns:p15="http://schemas.microsoft.com/office/powerpoint/2012/main">
        <p15:guide id="2" orient="horz" pos="1108">
          <p15:clr>
            <a:srgbClr val="FBAE40"/>
          </p15:clr>
        </p15:guide>
        <p15:guide id="3" pos="3788">
          <p15:clr>
            <a:srgbClr val="FBAE40"/>
          </p15:clr>
        </p15:guide>
        <p15:guide id="4" pos="38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1350226933"/>
      </p:ext>
    </p:extLst>
  </p:cSld>
  <p:clrMapOvr>
    <a:masterClrMapping/>
  </p:clrMapOvr>
  <p:extLst>
    <p:ext uri="{DCECCB84-F9BA-43D5-87BE-67443E8EF086}">
      <p15:sldGuideLst xmlns:p15="http://schemas.microsoft.com/office/powerpoint/2012/main">
        <p15:guide id="2" orient="horz" pos="1040">
          <p15:clr>
            <a:srgbClr val="FBAE40"/>
          </p15:clr>
        </p15:guide>
        <p15:guide id="5" orient="horz" pos="251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979272841"/>
      </p:ext>
    </p:extLst>
  </p:cSld>
  <p:clrMapOvr>
    <a:masterClrMapping/>
  </p:clrMapOvr>
  <p:extLst>
    <p:ext uri="{DCECCB84-F9BA-43D5-87BE-67443E8EF086}">
      <p15:sldGuideLst xmlns:p15="http://schemas.microsoft.com/office/powerpoint/2012/main">
        <p15:guide id="2" orient="horz" pos="11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823436090"/>
      </p:ext>
    </p:extLst>
  </p:cSld>
  <p:clrMapOvr>
    <a:masterClrMapping/>
  </p:clrMapOvr>
  <p:extLst>
    <p:ext uri="{DCECCB84-F9BA-43D5-87BE-67443E8EF086}">
      <p15:sldGuideLst xmlns:p15="http://schemas.microsoft.com/office/powerpoint/2012/main">
        <p15:guide id="3" pos="38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Logo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7" name="Rechteck 6">
            <a:extLst>
              <a:ext uri="{FF2B5EF4-FFF2-40B4-BE49-F238E27FC236}">
                <a16:creationId xmlns:a16="http://schemas.microsoft.com/office/drawing/2014/main" id="{D8B5A7F9-7730-57BC-CD4C-373D80A9B2A3}"/>
              </a:ext>
            </a:extLst>
          </p:cNvPr>
          <p:cNvSpPr/>
          <p:nvPr userDrawn="1"/>
        </p:nvSpPr>
        <p:spPr>
          <a:xfrm>
            <a:off x="10950898" y="5836829"/>
            <a:ext cx="1241102" cy="1021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Bildplatzhalter 10">
            <a:extLst>
              <a:ext uri="{FF2B5EF4-FFF2-40B4-BE49-F238E27FC236}">
                <a16:creationId xmlns:a16="http://schemas.microsoft.com/office/drawing/2014/main" id="{98824999-5474-1D4F-09EC-4BB32DDFCF5E}"/>
              </a:ext>
            </a:extLst>
          </p:cNvPr>
          <p:cNvSpPr>
            <a:spLocks noGrp="1"/>
          </p:cNvSpPr>
          <p:nvPr>
            <p:ph type="pic" sz="quarter" idx="16" hasCustomPrompt="1"/>
          </p:nvPr>
        </p:nvSpPr>
        <p:spPr>
          <a:xfrm>
            <a:off x="606425" y="2606400"/>
            <a:ext cx="2775600" cy="1969200"/>
          </a:xfrm>
          <a:noFill/>
        </p:spPr>
        <p:txBody>
          <a:bodyPr anchor="ctr" anchorCtr="0"/>
          <a:lstStyle>
            <a:lvl1pPr algn="ctr">
              <a:defRPr>
                <a:latin typeface="+mj-lt"/>
              </a:defRPr>
            </a:lvl1pPr>
          </a:lstStyle>
          <a:p>
            <a:r>
              <a:rPr lang="de-CH" dirty="0"/>
              <a:t>Hier bitte Logo der Sektion einfügen.</a:t>
            </a:r>
          </a:p>
        </p:txBody>
      </p:sp>
      <p:sp>
        <p:nvSpPr>
          <p:cNvPr id="12" name="Bildplatzhalter 10">
            <a:extLst>
              <a:ext uri="{FF2B5EF4-FFF2-40B4-BE49-F238E27FC236}">
                <a16:creationId xmlns:a16="http://schemas.microsoft.com/office/drawing/2014/main" id="{478943AC-88C7-035F-CC54-2B48F76943E1}"/>
              </a:ext>
            </a:extLst>
          </p:cNvPr>
          <p:cNvSpPr>
            <a:spLocks noGrp="1"/>
          </p:cNvSpPr>
          <p:nvPr>
            <p:ph type="pic" sz="quarter" idx="17" hasCustomPrompt="1"/>
          </p:nvPr>
        </p:nvSpPr>
        <p:spPr>
          <a:xfrm>
            <a:off x="4708800" y="2606400"/>
            <a:ext cx="2775600" cy="1969200"/>
          </a:xfrm>
          <a:noFill/>
        </p:spPr>
        <p:txBody>
          <a:bodyPr anchor="ctr" anchorCtr="0"/>
          <a:lstStyle>
            <a:lvl1pPr algn="ctr">
              <a:defRPr>
                <a:latin typeface="+mj-lt"/>
              </a:defRPr>
            </a:lvl1pPr>
          </a:lstStyle>
          <a:p>
            <a:r>
              <a:rPr lang="de-CH" dirty="0"/>
              <a:t>Hier bitte Logo des Kantonal-verbands einfügen.</a:t>
            </a:r>
          </a:p>
        </p:txBody>
      </p:sp>
      <p:grpSp>
        <p:nvGrpSpPr>
          <p:cNvPr id="13" name="Gruppieren 12">
            <a:extLst>
              <a:ext uri="{FF2B5EF4-FFF2-40B4-BE49-F238E27FC236}">
                <a16:creationId xmlns:a16="http://schemas.microsoft.com/office/drawing/2014/main" id="{DBA63EBC-5A5E-8BEF-4945-C355AE846B8E}"/>
              </a:ext>
            </a:extLst>
          </p:cNvPr>
          <p:cNvGrpSpPr/>
          <p:nvPr userDrawn="1"/>
        </p:nvGrpSpPr>
        <p:grpSpPr>
          <a:xfrm>
            <a:off x="-3600350" y="4"/>
            <a:ext cx="2880000" cy="2602045"/>
            <a:chOff x="-3240000" y="3985986"/>
            <a:chExt cx="2236901" cy="1951533"/>
          </a:xfrm>
          <a:solidFill>
            <a:schemeClr val="accent1">
              <a:lumMod val="40000"/>
              <a:lumOff val="60000"/>
            </a:schemeClr>
          </a:solidFill>
        </p:grpSpPr>
        <p:sp>
          <p:nvSpPr>
            <p:cNvPr id="14" name="Textfeld 13">
              <a:extLst>
                <a:ext uri="{FF2B5EF4-FFF2-40B4-BE49-F238E27FC236}">
                  <a16:creationId xmlns:a16="http://schemas.microsoft.com/office/drawing/2014/main" id="{F2A5640A-A825-B4DA-B199-3B6F29CD2CF5}"/>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3D7E7E07-363D-41EA-4AE5-CA1AD48ED65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sp>
        <p:nvSpPr>
          <p:cNvPr id="10" name="Textplatzhalter 6">
            <a:extLst>
              <a:ext uri="{FF2B5EF4-FFF2-40B4-BE49-F238E27FC236}">
                <a16:creationId xmlns:a16="http://schemas.microsoft.com/office/drawing/2014/main" id="{0CEC49A6-E1CF-184A-2AEF-82AF8B7D92E7}"/>
              </a:ext>
            </a:extLst>
          </p:cNvPr>
          <p:cNvSpPr>
            <a:spLocks noGrp="1" noChangeAspect="1"/>
          </p:cNvSpPr>
          <p:nvPr>
            <p:ph type="body" sz="quarter" idx="21" hasCustomPrompt="1"/>
          </p:nvPr>
        </p:nvSpPr>
        <p:spPr>
          <a:xfrm>
            <a:off x="8982000" y="2691751"/>
            <a:ext cx="2268712" cy="16992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72207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498565"/>
            <a:ext cx="4413600" cy="4012896"/>
          </a:xfrm>
        </p:spPr>
        <p:txBody>
          <a:bodyPr/>
          <a:lstStyle>
            <a:lvl1pPr marL="342900" indent="-342900">
              <a:spcBef>
                <a:spcPts val="1100"/>
              </a:spcBef>
              <a:spcAft>
                <a:spcPts val="600"/>
              </a:spcAft>
              <a:buClr>
                <a:schemeClr val="accent1"/>
              </a:buClr>
              <a:buFont typeface="Wingdings" panose="05000000000000000000" pitchFamily="2" charset="2"/>
              <a:buChar char=""/>
              <a:defRPr sz="2100" b="1">
                <a:latin typeface="+mj-lt"/>
              </a:defRPr>
            </a:lvl1pPr>
            <a:lvl2pPr marL="360000" indent="0" algn="l">
              <a:lnSpc>
                <a:spcPts val="1000"/>
              </a:lnSpc>
              <a:buFont typeface="Arial" panose="020B0604020202020204" pitchFamily="34" charset="0"/>
              <a:buNone/>
              <a:defRPr sz="1200" b="1"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b="1">
                <a:latin typeface="+mj-lt"/>
              </a:defRPr>
            </a:lvl3pPr>
            <a:lvl4pPr marL="0" indent="0">
              <a:buNone/>
              <a:defRPr sz="2100" b="1">
                <a:latin typeface="+mj-lt"/>
              </a:defRPr>
            </a:lvl4pPr>
            <a:lvl5pPr marL="0" indent="0">
              <a:buFont typeface="Arial" panose="020B0604020202020204" pitchFamily="34" charset="0"/>
              <a:buNone/>
              <a:defRPr sz="2100" b="1">
                <a:latin typeface="+mj-lt"/>
              </a:defRPr>
            </a:lvl5pPr>
            <a:lvl6pPr marL="0" indent="0">
              <a:buFont typeface="Arial" panose="020B0604020202020204" pitchFamily="34" charset="0"/>
              <a:buNone/>
              <a:defRPr sz="2100" b="1">
                <a:latin typeface="+mj-lt"/>
              </a:defRPr>
            </a:lvl6pPr>
            <a:lvl7pPr marL="0" indent="0">
              <a:buFont typeface="Arial" panose="020B0604020202020204" pitchFamily="34" charset="0"/>
              <a:buNone/>
              <a:defRPr sz="2100" b="1">
                <a:latin typeface="+mj-lt"/>
              </a:defRPr>
            </a:lvl7pPr>
            <a:lvl8pPr marL="0" indent="0">
              <a:buFont typeface="Arial" panose="020B0604020202020204" pitchFamily="34" charset="0"/>
              <a:buNone/>
              <a:defRPr sz="2100" b="1">
                <a:latin typeface="+mj-lt"/>
              </a:defRPr>
            </a:lvl8pPr>
            <a:lvl9pPr marL="0" indent="0">
              <a:buFont typeface="Arial" panose="020B0604020202020204" pitchFamily="34" charset="0"/>
              <a:buNone/>
              <a:defRPr sz="2100" b="1">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5" name="Inhaltsplatzhalter 2">
            <a:extLst>
              <a:ext uri="{FF2B5EF4-FFF2-40B4-BE49-F238E27FC236}">
                <a16:creationId xmlns:a16="http://schemas.microsoft.com/office/drawing/2014/main" id="{DBBEB574-3D94-9F28-9BCF-052462B2D6D6}"/>
              </a:ext>
            </a:extLst>
          </p:cNvPr>
          <p:cNvSpPr>
            <a:spLocks noGrp="1"/>
          </p:cNvSpPr>
          <p:nvPr>
            <p:ph idx="14" hasCustomPrompt="1"/>
          </p:nvPr>
        </p:nvSpPr>
        <p:spPr>
          <a:xfrm>
            <a:off x="5612400" y="2498565"/>
            <a:ext cx="4413600" cy="4012896"/>
          </a:xfrm>
        </p:spPr>
        <p:txBody>
          <a:bodyPr/>
          <a:lstStyle>
            <a:lvl1pPr marL="342900" indent="-342900">
              <a:spcBef>
                <a:spcPts val="1100"/>
              </a:spcBef>
              <a:spcAft>
                <a:spcPts val="600"/>
              </a:spcAft>
              <a:buClr>
                <a:schemeClr val="accent1"/>
              </a:buClr>
              <a:buFont typeface="Wingdings" panose="05000000000000000000" pitchFamily="2" charset="2"/>
              <a:buChar char=""/>
              <a:defRPr sz="2100" b="1">
                <a:latin typeface="+mj-lt"/>
              </a:defRPr>
            </a:lvl1pPr>
            <a:lvl2pPr marL="360000" indent="0" algn="l">
              <a:lnSpc>
                <a:spcPts val="1000"/>
              </a:lnSpc>
              <a:buFont typeface="Arial" panose="020B0604020202020204" pitchFamily="34" charset="0"/>
              <a:buNone/>
              <a:defRPr sz="1200" b="1"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b="1">
                <a:latin typeface="+mj-lt"/>
              </a:defRPr>
            </a:lvl3pPr>
            <a:lvl4pPr marL="0" indent="0">
              <a:buNone/>
              <a:defRPr sz="2100" b="1">
                <a:latin typeface="+mj-lt"/>
              </a:defRPr>
            </a:lvl4pPr>
            <a:lvl5pPr marL="0" indent="0">
              <a:buFont typeface="Arial" panose="020B0604020202020204" pitchFamily="34" charset="0"/>
              <a:buNone/>
              <a:defRPr sz="2100" b="1">
                <a:latin typeface="+mj-lt"/>
              </a:defRPr>
            </a:lvl5pPr>
            <a:lvl6pPr marL="0" indent="0">
              <a:buFont typeface="Arial" panose="020B0604020202020204" pitchFamily="34" charset="0"/>
              <a:buNone/>
              <a:defRPr sz="2100" b="1">
                <a:latin typeface="+mj-lt"/>
              </a:defRPr>
            </a:lvl6pPr>
            <a:lvl7pPr marL="0" indent="0">
              <a:buFont typeface="Arial" panose="020B0604020202020204" pitchFamily="34" charset="0"/>
              <a:buNone/>
              <a:defRPr sz="2100" b="1">
                <a:latin typeface="+mj-lt"/>
              </a:defRPr>
            </a:lvl7pPr>
            <a:lvl8pPr marL="0" indent="0">
              <a:buFont typeface="Arial" panose="020B0604020202020204" pitchFamily="34" charset="0"/>
              <a:buNone/>
              <a:defRPr sz="2100" b="1">
                <a:latin typeface="+mj-lt"/>
              </a:defRPr>
            </a:lvl8pPr>
            <a:lvl9pPr marL="0" indent="0">
              <a:buFont typeface="Arial" panose="020B0604020202020204" pitchFamily="34" charset="0"/>
              <a:buNone/>
              <a:defRPr sz="2100" b="1">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9" name="Gruppieren 18">
            <a:extLst>
              <a:ext uri="{FF2B5EF4-FFF2-40B4-BE49-F238E27FC236}">
                <a16:creationId xmlns:a16="http://schemas.microsoft.com/office/drawing/2014/main" id="{3ED57DA4-0629-F577-4142-CDEF0DD53457}"/>
              </a:ext>
            </a:extLst>
          </p:cNvPr>
          <p:cNvGrpSpPr/>
          <p:nvPr userDrawn="1"/>
        </p:nvGrpSpPr>
        <p:grpSpPr>
          <a:xfrm>
            <a:off x="-3240000" y="2498565"/>
            <a:ext cx="2520000" cy="2571267"/>
            <a:chOff x="9768131" y="1419149"/>
            <a:chExt cx="1890000" cy="2571267"/>
          </a:xfrm>
          <a:solidFill>
            <a:schemeClr val="accent1">
              <a:lumMod val="20000"/>
              <a:lumOff val="80000"/>
            </a:schemeClr>
          </a:solidFill>
        </p:grpSpPr>
        <p:sp>
          <p:nvSpPr>
            <p:cNvPr id="20" name="Textfeld 19">
              <a:extLst>
                <a:ext uri="{FF2B5EF4-FFF2-40B4-BE49-F238E27FC236}">
                  <a16:creationId xmlns:a16="http://schemas.microsoft.com/office/drawing/2014/main" id="{41A91920-24FC-EB76-03BF-F2470963E0B5}"/>
                </a:ext>
              </a:extLst>
            </p:cNvPr>
            <p:cNvSpPr txBox="1"/>
            <p:nvPr userDrawn="1"/>
          </p:nvSpPr>
          <p:spPr>
            <a:xfrm>
              <a:off x="9768131" y="1419149"/>
              <a:ext cx="1890000" cy="2571267"/>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Titel</a:t>
              </a:r>
            </a:p>
            <a:p>
              <a:r>
                <a:rPr lang="de-DE" sz="800" b="0" kern="600" baseline="0" dirty="0">
                  <a:solidFill>
                    <a:schemeClr val="tx1"/>
                  </a:solidFill>
                  <a:latin typeface="+mn-lt"/>
                </a:rPr>
                <a:t>Ebene 2 = Trennlinie: </a:t>
              </a:r>
              <a:r>
                <a:rPr lang="de-DE" sz="800" b="0" kern="600" baseline="0" dirty="0" err="1">
                  <a:solidFill>
                    <a:schemeClr val="tx1"/>
                  </a:solidFill>
                  <a:latin typeface="+mn-lt"/>
                </a:rPr>
                <a:t>Underline</a:t>
              </a:r>
              <a:r>
                <a:rPr lang="de-DE" sz="800" b="0" kern="600" baseline="0" dirty="0">
                  <a:solidFill>
                    <a:schemeClr val="tx1"/>
                  </a:solidFill>
                  <a:latin typeface="+mn-lt"/>
                </a:rPr>
                <a:t> (_) eingeben</a:t>
              </a:r>
            </a:p>
            <a:p>
              <a:endParaRPr lang="de-DE" sz="800" b="0" kern="600" baseline="0" dirty="0">
                <a:solidFill>
                  <a:schemeClr val="tx1"/>
                </a:solidFill>
                <a:latin typeface="+mn-lt"/>
              </a:endParaRPr>
            </a:p>
            <a:p>
              <a:r>
                <a:rPr lang="de-CH" sz="800" b="0" kern="600" dirty="0">
                  <a:solidFill>
                    <a:schemeClr val="tx1"/>
                  </a:solidFill>
                  <a:latin typeface="+mn-lt"/>
                </a:rPr>
                <a:t>Benutzen Sie für die grüne Trennlinie die </a:t>
              </a:r>
              <a:br>
                <a:rPr lang="de-CH" sz="800" b="0" kern="600" dirty="0">
                  <a:solidFill>
                    <a:schemeClr val="tx1"/>
                  </a:solidFill>
                  <a:latin typeface="+mn-lt"/>
                </a:rPr>
              </a:br>
              <a:r>
                <a:rPr lang="de-CH" sz="800" b="0" kern="600" dirty="0">
                  <a:solidFill>
                    <a:schemeClr val="tx1"/>
                  </a:solidFill>
                  <a:latin typeface="+mn-lt"/>
                </a:rPr>
                <a:t>2. Textebene und fügen Sie </a:t>
              </a:r>
              <a:r>
                <a:rPr lang="de-CH" sz="800" b="0" kern="600" dirty="0" err="1">
                  <a:solidFill>
                    <a:schemeClr val="tx1"/>
                  </a:solidFill>
                  <a:latin typeface="+mn-lt"/>
                </a:rPr>
                <a:t>Underline</a:t>
              </a:r>
              <a:r>
                <a:rPr lang="de-CH" sz="800" b="0" kern="600" dirty="0">
                  <a:solidFill>
                    <a:schemeClr val="tx1"/>
                  </a:solidFill>
                  <a:latin typeface="+mn-lt"/>
                </a:rPr>
                <a:t> (_) ein.</a:t>
              </a:r>
            </a:p>
          </p:txBody>
        </p:sp>
        <p:pic>
          <p:nvPicPr>
            <p:cNvPr id="21" name="Grafik 20">
              <a:extLst>
                <a:ext uri="{FF2B5EF4-FFF2-40B4-BE49-F238E27FC236}">
                  <a16:creationId xmlns:a16="http://schemas.microsoft.com/office/drawing/2014/main" id="{7C5EA58A-5956-A165-56CA-439748EF8AF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839038" y="2129936"/>
              <a:ext cx="1633500" cy="630667"/>
            </a:xfrm>
            <a:prstGeom prst="rect">
              <a:avLst/>
            </a:prstGeom>
            <a:grpFill/>
          </p:spPr>
        </p:pic>
      </p:grpSp>
    </p:spTree>
    <p:extLst>
      <p:ext uri="{BB962C8B-B14F-4D97-AF65-F5344CB8AC3E}">
        <p14:creationId xmlns:p14="http://schemas.microsoft.com/office/powerpoint/2010/main" val="159412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1697661"/>
            <a:ext cx="10979150"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0" name="Gruppieren 9">
            <a:extLst>
              <a:ext uri="{FF2B5EF4-FFF2-40B4-BE49-F238E27FC236}">
                <a16:creationId xmlns:a16="http://schemas.microsoft.com/office/drawing/2014/main" id="{6F86DEE1-0B05-ACB5-6592-AB2AB51E20D3}"/>
              </a:ext>
            </a:extLst>
          </p:cNvPr>
          <p:cNvGrpSpPr/>
          <p:nvPr userDrawn="1"/>
        </p:nvGrpSpPr>
        <p:grpSpPr>
          <a:xfrm>
            <a:off x="-3240000" y="1697661"/>
            <a:ext cx="2520000" cy="2817488"/>
            <a:chOff x="9768131" y="1419149"/>
            <a:chExt cx="1890000" cy="2817488"/>
          </a:xfrm>
          <a:solidFill>
            <a:schemeClr val="accent1">
              <a:lumMod val="20000"/>
              <a:lumOff val="80000"/>
            </a:schemeClr>
          </a:solidFill>
        </p:grpSpPr>
        <p:sp>
          <p:nvSpPr>
            <p:cNvPr id="11" name="Textfeld 10">
              <a:extLst>
                <a:ext uri="{FF2B5EF4-FFF2-40B4-BE49-F238E27FC236}">
                  <a16:creationId xmlns:a16="http://schemas.microsoft.com/office/drawing/2014/main" id="{B9FB4F33-CB3D-F854-98F7-801DE03A1817}"/>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2" name="Grafik 11">
              <a:extLst>
                <a:ext uri="{FF2B5EF4-FFF2-40B4-BE49-F238E27FC236}">
                  <a16:creationId xmlns:a16="http://schemas.microsoft.com/office/drawing/2014/main" id="{84C2B576-7866-F6D9-CB68-4FCED6BE081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Tree>
    <p:extLst>
      <p:ext uri="{BB962C8B-B14F-4D97-AF65-F5344CB8AC3E}">
        <p14:creationId xmlns:p14="http://schemas.microsoft.com/office/powerpoint/2010/main" val="108164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fr-FR"/>
              <a:t>Cliquez sur l'icône pour ajouter une image</a:t>
            </a:r>
            <a:endParaRPr lang="de-CH" dirty="0"/>
          </a:p>
        </p:txBody>
      </p:sp>
      <p:grpSp>
        <p:nvGrpSpPr>
          <p:cNvPr id="10" name="Gruppieren 9">
            <a:extLst>
              <a:ext uri="{FF2B5EF4-FFF2-40B4-BE49-F238E27FC236}">
                <a16:creationId xmlns:a16="http://schemas.microsoft.com/office/drawing/2014/main" id="{7BFC1E60-AF89-EECA-1D85-98F701EF10C3}"/>
              </a:ext>
            </a:extLst>
          </p:cNvPr>
          <p:cNvGrpSpPr/>
          <p:nvPr userDrawn="1"/>
        </p:nvGrpSpPr>
        <p:grpSpPr>
          <a:xfrm>
            <a:off x="12777411" y="1758950"/>
            <a:ext cx="2520000" cy="2817488"/>
            <a:chOff x="9768131" y="1419149"/>
            <a:chExt cx="1890000" cy="2817488"/>
          </a:xfrm>
          <a:solidFill>
            <a:schemeClr val="accent1">
              <a:lumMod val="20000"/>
              <a:lumOff val="80000"/>
            </a:schemeClr>
          </a:solidFill>
        </p:grpSpPr>
        <p:sp>
          <p:nvSpPr>
            <p:cNvPr id="11" name="Textfeld 10">
              <a:extLst>
                <a:ext uri="{FF2B5EF4-FFF2-40B4-BE49-F238E27FC236}">
                  <a16:creationId xmlns:a16="http://schemas.microsoft.com/office/drawing/2014/main" id="{7DBBBC2D-0BAC-EF67-D474-535326CB66E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2" name="Grafik 11">
              <a:extLst>
                <a:ext uri="{FF2B5EF4-FFF2-40B4-BE49-F238E27FC236}">
                  <a16:creationId xmlns:a16="http://schemas.microsoft.com/office/drawing/2014/main" id="{C6C04271-F4E6-51CC-EAF3-3504D0054DA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grpSp>
        <p:nvGrpSpPr>
          <p:cNvPr id="13" name="Gruppieren 12">
            <a:extLst>
              <a:ext uri="{FF2B5EF4-FFF2-40B4-BE49-F238E27FC236}">
                <a16:creationId xmlns:a16="http://schemas.microsoft.com/office/drawing/2014/main" id="{0D771BA3-510D-5B1D-8ADF-DC5C2FB9B7B3}"/>
              </a:ext>
            </a:extLst>
          </p:cNvPr>
          <p:cNvGrpSpPr/>
          <p:nvPr userDrawn="1"/>
        </p:nvGrpSpPr>
        <p:grpSpPr>
          <a:xfrm>
            <a:off x="-3600350" y="1758961"/>
            <a:ext cx="2880000" cy="2186550"/>
            <a:chOff x="-3240000" y="3985986"/>
            <a:chExt cx="2236901" cy="1639909"/>
          </a:xfrm>
          <a:solidFill>
            <a:schemeClr val="accent1">
              <a:lumMod val="40000"/>
              <a:lumOff val="60000"/>
            </a:schemeClr>
          </a:solidFill>
        </p:grpSpPr>
        <p:sp>
          <p:nvSpPr>
            <p:cNvPr id="14" name="Textfeld 13">
              <a:extLst>
                <a:ext uri="{FF2B5EF4-FFF2-40B4-BE49-F238E27FC236}">
                  <a16:creationId xmlns:a16="http://schemas.microsoft.com/office/drawing/2014/main" id="{4E6CD32E-6B42-E6DE-07A4-563E7C930FA7}"/>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498923F-5AF5-68F3-9CB7-CEC750356A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45380" y="4898785"/>
              <a:ext cx="1542150" cy="670187"/>
            </a:xfrm>
            <a:prstGeom prst="rect">
              <a:avLst/>
            </a:prstGeom>
            <a:grpFill/>
          </p:spPr>
        </p:pic>
      </p:grpSp>
    </p:spTree>
    <p:extLst>
      <p:ext uri="{BB962C8B-B14F-4D97-AF65-F5344CB8AC3E}">
        <p14:creationId xmlns:p14="http://schemas.microsoft.com/office/powerpoint/2010/main" val="4002073701"/>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41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5_Inhalt_3-Bilder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0" name="Gruppieren 9">
            <a:extLst>
              <a:ext uri="{FF2B5EF4-FFF2-40B4-BE49-F238E27FC236}">
                <a16:creationId xmlns:a16="http://schemas.microsoft.com/office/drawing/2014/main" id="{7BFC1E60-AF89-EECA-1D85-98F701EF10C3}"/>
              </a:ext>
            </a:extLst>
          </p:cNvPr>
          <p:cNvGrpSpPr/>
          <p:nvPr userDrawn="1"/>
        </p:nvGrpSpPr>
        <p:grpSpPr>
          <a:xfrm>
            <a:off x="12777411" y="1758950"/>
            <a:ext cx="2520000" cy="2817488"/>
            <a:chOff x="9768131" y="1419149"/>
            <a:chExt cx="1890000" cy="2817488"/>
          </a:xfrm>
          <a:solidFill>
            <a:schemeClr val="accent1">
              <a:lumMod val="20000"/>
              <a:lumOff val="80000"/>
            </a:schemeClr>
          </a:solidFill>
        </p:grpSpPr>
        <p:sp>
          <p:nvSpPr>
            <p:cNvPr id="11" name="Textfeld 10">
              <a:extLst>
                <a:ext uri="{FF2B5EF4-FFF2-40B4-BE49-F238E27FC236}">
                  <a16:creationId xmlns:a16="http://schemas.microsoft.com/office/drawing/2014/main" id="{7DBBBC2D-0BAC-EF67-D474-535326CB66E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12" name="Grafik 11">
              <a:extLst>
                <a:ext uri="{FF2B5EF4-FFF2-40B4-BE49-F238E27FC236}">
                  <a16:creationId xmlns:a16="http://schemas.microsoft.com/office/drawing/2014/main" id="{C6C04271-F4E6-51CC-EAF3-3504D0054DA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grpSp>
        <p:nvGrpSpPr>
          <p:cNvPr id="13" name="Gruppieren 12">
            <a:extLst>
              <a:ext uri="{FF2B5EF4-FFF2-40B4-BE49-F238E27FC236}">
                <a16:creationId xmlns:a16="http://schemas.microsoft.com/office/drawing/2014/main" id="{0D771BA3-510D-5B1D-8ADF-DC5C2FB9B7B3}"/>
              </a:ext>
            </a:extLst>
          </p:cNvPr>
          <p:cNvGrpSpPr/>
          <p:nvPr userDrawn="1"/>
        </p:nvGrpSpPr>
        <p:grpSpPr>
          <a:xfrm>
            <a:off x="-3600350" y="1758961"/>
            <a:ext cx="2880000" cy="2186550"/>
            <a:chOff x="-3240000" y="3985986"/>
            <a:chExt cx="2236901" cy="1639909"/>
          </a:xfrm>
          <a:solidFill>
            <a:schemeClr val="accent1">
              <a:lumMod val="40000"/>
              <a:lumOff val="60000"/>
            </a:schemeClr>
          </a:solidFill>
        </p:grpSpPr>
        <p:sp>
          <p:nvSpPr>
            <p:cNvPr id="14" name="Textfeld 13">
              <a:extLst>
                <a:ext uri="{FF2B5EF4-FFF2-40B4-BE49-F238E27FC236}">
                  <a16:creationId xmlns:a16="http://schemas.microsoft.com/office/drawing/2014/main" id="{4E6CD32E-6B42-E6DE-07A4-563E7C930FA7}"/>
                </a:ext>
              </a:extLst>
            </p:cNvPr>
            <p:cNvSpPr txBox="1"/>
            <p:nvPr userDrawn="1"/>
          </p:nvSpPr>
          <p:spPr>
            <a:xfrm flipH="1">
              <a:off x="-3240000" y="3985986"/>
              <a:ext cx="2236901" cy="1639909"/>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15" name="Grafik 14">
              <a:extLst>
                <a:ext uri="{FF2B5EF4-FFF2-40B4-BE49-F238E27FC236}">
                  <a16:creationId xmlns:a16="http://schemas.microsoft.com/office/drawing/2014/main" id="{4498923F-5AF5-68F3-9CB7-CEC750356A2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45380" y="4898785"/>
              <a:ext cx="1542150" cy="670187"/>
            </a:xfrm>
            <a:prstGeom prst="rect">
              <a:avLst/>
            </a:prstGeom>
            <a:grpFill/>
          </p:spPr>
        </p:pic>
      </p:grpSp>
      <p:sp>
        <p:nvSpPr>
          <p:cNvPr id="16" name="Bildplatzhalter 8">
            <a:extLst>
              <a:ext uri="{FF2B5EF4-FFF2-40B4-BE49-F238E27FC236}">
                <a16:creationId xmlns:a16="http://schemas.microsoft.com/office/drawing/2014/main" id="{4B22FF54-F7B0-F9A6-7CE3-B0B528F470B9}"/>
              </a:ext>
            </a:extLst>
          </p:cNvPr>
          <p:cNvSpPr>
            <a:spLocks noGrp="1"/>
          </p:cNvSpPr>
          <p:nvPr>
            <p:ph type="pic" sz="quarter" idx="15"/>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7" name="Bildplatzhalter 8">
            <a:extLst>
              <a:ext uri="{FF2B5EF4-FFF2-40B4-BE49-F238E27FC236}">
                <a16:creationId xmlns:a16="http://schemas.microsoft.com/office/drawing/2014/main" id="{8AEC4E21-8ADF-4650-C7D3-7CB9631941A3}"/>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9" name="Bildplatzhalter 8">
            <a:extLst>
              <a:ext uri="{FF2B5EF4-FFF2-40B4-BE49-F238E27FC236}">
                <a16:creationId xmlns:a16="http://schemas.microsoft.com/office/drawing/2014/main" id="{A8B1F49E-1005-3110-D886-389FC718940F}"/>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21" name="Textplatzhalter 44">
            <a:extLst>
              <a:ext uri="{FF2B5EF4-FFF2-40B4-BE49-F238E27FC236}">
                <a16:creationId xmlns:a16="http://schemas.microsoft.com/office/drawing/2014/main" id="{20BA4B2B-D88B-C3DE-169A-EA310C47DC2B}"/>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2" name="Textplatzhalter 44">
            <a:extLst>
              <a:ext uri="{FF2B5EF4-FFF2-40B4-BE49-F238E27FC236}">
                <a16:creationId xmlns:a16="http://schemas.microsoft.com/office/drawing/2014/main" id="{8856F42D-B468-9291-D60E-9B87D288A634}"/>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3" name="Textplatzhalter 44">
            <a:extLst>
              <a:ext uri="{FF2B5EF4-FFF2-40B4-BE49-F238E27FC236}">
                <a16:creationId xmlns:a16="http://schemas.microsoft.com/office/drawing/2014/main" id="{4A805010-9183-6CA9-5BD3-8AE73E34E47C}"/>
              </a:ext>
            </a:extLst>
          </p:cNvPr>
          <p:cNvSpPr>
            <a:spLocks noGrp="1"/>
          </p:cNvSpPr>
          <p:nvPr>
            <p:ph type="body" sz="quarter" idx="35" hasCustomPrompt="1"/>
          </p:nvPr>
        </p:nvSpPr>
        <p:spPr>
          <a:xfrm>
            <a:off x="2467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391267521"/>
      </p:ext>
    </p:extLst>
  </p:cSld>
  <p:clrMapOvr>
    <a:masterClrMapping/>
  </p:clrMapOvr>
  <p:extLst>
    <p:ext uri="{DCECCB84-F9BA-43D5-87BE-67443E8EF086}">
      <p15:sldGuideLst xmlns:p15="http://schemas.microsoft.com/office/powerpoint/2012/main">
        <p15:guide id="2" orient="horz" pos="1108" userDrawn="1">
          <p15:clr>
            <a:srgbClr val="FBAE40"/>
          </p15:clr>
        </p15:guide>
        <p15:guide id="4" pos="41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6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fr-FR"/>
              <a:t>Cliquez sur l'icône pour ajouter une image</a:t>
            </a:r>
            <a:endParaRPr lang="de-CH" dirty="0"/>
          </a:p>
        </p:txBody>
      </p:sp>
      <p:grpSp>
        <p:nvGrpSpPr>
          <p:cNvPr id="18" name="Gruppieren 17">
            <a:extLst>
              <a:ext uri="{FF2B5EF4-FFF2-40B4-BE49-F238E27FC236}">
                <a16:creationId xmlns:a16="http://schemas.microsoft.com/office/drawing/2014/main" id="{012E0550-8D38-2CBF-2E67-C1FC3A620850}"/>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9" name="Textfeld 18">
              <a:extLst>
                <a:ext uri="{FF2B5EF4-FFF2-40B4-BE49-F238E27FC236}">
                  <a16:creationId xmlns:a16="http://schemas.microsoft.com/office/drawing/2014/main" id="{29574684-DF22-F5DE-2B17-7DF2CD96495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0" name="Grafik 19">
              <a:extLst>
                <a:ext uri="{FF2B5EF4-FFF2-40B4-BE49-F238E27FC236}">
                  <a16:creationId xmlns:a16="http://schemas.microsoft.com/office/drawing/2014/main" id="{6B40E336-A4D3-62C2-E396-7B45609126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21" name="Gruppieren 20">
            <a:extLst>
              <a:ext uri="{FF2B5EF4-FFF2-40B4-BE49-F238E27FC236}">
                <a16:creationId xmlns:a16="http://schemas.microsoft.com/office/drawing/2014/main" id="{89970FF1-9CCA-1E1A-350E-F4F4CC670DB9}"/>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22" name="Textfeld 21">
              <a:extLst>
                <a:ext uri="{FF2B5EF4-FFF2-40B4-BE49-F238E27FC236}">
                  <a16:creationId xmlns:a16="http://schemas.microsoft.com/office/drawing/2014/main" id="{51177C0F-A7C0-BF91-DF20-CAF673F0E33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3" name="Grafik 22">
              <a:extLst>
                <a:ext uri="{FF2B5EF4-FFF2-40B4-BE49-F238E27FC236}">
                  <a16:creationId xmlns:a16="http://schemas.microsoft.com/office/drawing/2014/main" id="{28A7F8AE-E0A0-292F-53BA-254310D6BA9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6">
              <a:extLst>
                <a:ext uri="{28A0092B-C50C-407E-A947-70E740481C1C}">
                  <a14:useLocalDpi xmlns:a14="http://schemas.microsoft.com/office/drawing/2010/main" val="0"/>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197869305"/>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6_Inhalt_3-Bilder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04.02.2025</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‹N°›</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1">
                <a:solidFill>
                  <a:schemeClr val="accent1"/>
                </a:solidFill>
                <a:latin typeface="+mj-lt"/>
              </a:defRPr>
            </a:lvl1pPr>
            <a:lvl2pPr marL="0" indent="0">
              <a:buFont typeface="Arial" panose="020B0604020202020204" pitchFamily="34" charset="0"/>
              <a:buNone/>
              <a:defRPr sz="1200" b="1">
                <a:solidFill>
                  <a:schemeClr val="accent1"/>
                </a:solidFill>
                <a:latin typeface="+mj-lt"/>
              </a:defRPr>
            </a:lvl2pPr>
            <a:lvl3pPr marL="0" indent="0">
              <a:spcBef>
                <a:spcPts val="0"/>
              </a:spcBef>
              <a:buNone/>
              <a:defRPr sz="1200" b="1">
                <a:solidFill>
                  <a:schemeClr val="accent1"/>
                </a:solidFill>
                <a:latin typeface="+mj-lt"/>
              </a:defRPr>
            </a:lvl3pPr>
            <a:lvl4pPr marL="0" indent="0">
              <a:buNone/>
              <a:defRPr sz="1200" b="1">
                <a:solidFill>
                  <a:schemeClr val="accent1"/>
                </a:solidFill>
                <a:latin typeface="+mj-lt"/>
              </a:defRPr>
            </a:lvl4pPr>
            <a:lvl5pPr marL="0" indent="0">
              <a:buFont typeface="Arial" panose="020B0604020202020204" pitchFamily="34" charset="0"/>
              <a:buNone/>
              <a:defRPr sz="1200" b="1">
                <a:solidFill>
                  <a:schemeClr val="accent1"/>
                </a:solidFill>
                <a:latin typeface="+mj-lt"/>
              </a:defRPr>
            </a:lvl5pPr>
            <a:lvl6pPr marL="0" indent="0">
              <a:buFont typeface="Arial" panose="020B0604020202020204" pitchFamily="34" charset="0"/>
              <a:buNone/>
              <a:defRPr sz="1200" b="1">
                <a:solidFill>
                  <a:schemeClr val="accent1"/>
                </a:solidFill>
                <a:latin typeface="+mj-lt"/>
              </a:defRPr>
            </a:lvl6pPr>
            <a:lvl7pPr marL="0" indent="0">
              <a:buFont typeface="Arial" panose="020B0604020202020204" pitchFamily="34" charset="0"/>
              <a:buNone/>
              <a:defRPr sz="1200" b="1">
                <a:solidFill>
                  <a:schemeClr val="accent1"/>
                </a:solidFill>
                <a:latin typeface="+mj-lt"/>
              </a:defRPr>
            </a:lvl7pPr>
            <a:lvl8pPr marL="0" indent="0">
              <a:buFont typeface="Arial" panose="020B0604020202020204" pitchFamily="34" charset="0"/>
              <a:buNone/>
              <a:defRPr sz="1200" b="1">
                <a:solidFill>
                  <a:schemeClr val="accent1"/>
                </a:solidFill>
                <a:latin typeface="+mj-lt"/>
              </a:defRPr>
            </a:lvl8pPr>
            <a:lvl9pPr marL="0" indent="0">
              <a:buFont typeface="Arial" panose="020B0604020202020204" pitchFamily="34" charset="0"/>
              <a:buNone/>
              <a:defRPr sz="1200" b="1">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grpSp>
        <p:nvGrpSpPr>
          <p:cNvPr id="18" name="Gruppieren 17">
            <a:extLst>
              <a:ext uri="{FF2B5EF4-FFF2-40B4-BE49-F238E27FC236}">
                <a16:creationId xmlns:a16="http://schemas.microsoft.com/office/drawing/2014/main" id="{012E0550-8D38-2CBF-2E67-C1FC3A620850}"/>
              </a:ext>
            </a:extLst>
          </p:cNvPr>
          <p:cNvGrpSpPr/>
          <p:nvPr userDrawn="1"/>
        </p:nvGrpSpPr>
        <p:grpSpPr>
          <a:xfrm>
            <a:off x="12912000" y="4"/>
            <a:ext cx="2880000" cy="2602045"/>
            <a:chOff x="-3240000" y="3985986"/>
            <a:chExt cx="2236901" cy="1951533"/>
          </a:xfrm>
          <a:solidFill>
            <a:schemeClr val="accent1">
              <a:lumMod val="40000"/>
              <a:lumOff val="60000"/>
            </a:schemeClr>
          </a:solidFill>
        </p:grpSpPr>
        <p:sp>
          <p:nvSpPr>
            <p:cNvPr id="19" name="Textfeld 18">
              <a:extLst>
                <a:ext uri="{FF2B5EF4-FFF2-40B4-BE49-F238E27FC236}">
                  <a16:creationId xmlns:a16="http://schemas.microsoft.com/office/drawing/2014/main" id="{29574684-DF22-F5DE-2B17-7DF2CD964956}"/>
                </a:ext>
              </a:extLst>
            </p:cNvPr>
            <p:cNvSpPr txBox="1"/>
            <p:nvPr userDrawn="1"/>
          </p:nvSpPr>
          <p:spPr>
            <a:xfrm flipH="1">
              <a:off x="-3240000" y="3985986"/>
              <a:ext cx="2236901" cy="1951533"/>
            </a:xfrm>
            <a:prstGeom prst="rect">
              <a:avLst/>
            </a:prstGeom>
            <a:solidFill>
              <a:schemeClr val="accent1">
                <a:lumMod val="20000"/>
                <a:lumOff val="80000"/>
              </a:schemeClr>
            </a:solidFill>
          </p:spPr>
          <p:txBody>
            <a:bodyPr wrap="square" lIns="108000" tIns="54000" rIns="108000" bIns="54000" rtlCol="0">
              <a:spAutoFit/>
            </a:bodyPr>
            <a:lstStyle/>
            <a:p>
              <a:r>
                <a:rPr lang="de-DE" sz="900" b="1" kern="600" dirty="0">
                  <a:solidFill>
                    <a:schemeClr val="tx1"/>
                  </a:solidFill>
                  <a:latin typeface="+mj-lt"/>
                </a:rPr>
                <a:t>Bild einfügen:</a:t>
              </a:r>
            </a:p>
            <a:p>
              <a:pPr marL="304792" lvl="0" indent="-304792">
                <a:buFont typeface="+mj-lt"/>
                <a:buAutoNum type="arabicPeriod"/>
              </a:pPr>
              <a:r>
                <a:rPr lang="de-CH" sz="900" b="0" kern="600" dirty="0">
                  <a:solidFill>
                    <a:schemeClr val="tx1"/>
                  </a:solidFill>
                  <a:latin typeface="+mn-lt"/>
                </a:rPr>
                <a:t>Löschen Sie ggf. den Platzhalter</a:t>
              </a:r>
            </a:p>
            <a:p>
              <a:pPr marL="304792" indent="-304792">
                <a:buFont typeface="+mj-lt"/>
                <a:buAutoNum type="arabicPeriod"/>
              </a:pPr>
              <a:r>
                <a:rPr lang="de-CH" sz="900" b="0" kern="600" dirty="0">
                  <a:solidFill>
                    <a:schemeClr val="tx1"/>
                  </a:solidFill>
                  <a:latin typeface="+mn-lt"/>
                </a:rPr>
                <a:t>Klicken Sie auf das Bild-Symbol</a:t>
              </a:r>
            </a:p>
            <a:p>
              <a:pPr marL="304792" indent="-304792">
                <a:buFont typeface="+mj-lt"/>
                <a:buAutoNum type="arabicPeriod"/>
              </a:pPr>
              <a:endParaRPr lang="de-CH" sz="900" b="0" kern="600" dirty="0">
                <a:solidFill>
                  <a:schemeClr val="tx1"/>
                </a:solidFill>
                <a:latin typeface="+mn-lt"/>
              </a:endParaRPr>
            </a:p>
            <a:p>
              <a:r>
                <a:rPr lang="de-CH" sz="900" b="0" kern="600" dirty="0">
                  <a:solidFill>
                    <a:schemeClr val="tx1"/>
                  </a:solidFill>
                  <a:latin typeface="+mn-lt"/>
                </a:rPr>
                <a:t>Stellen Sie das Bild ggf. manuell in den Hintergrund, dass das Logo über dem Bild steht.</a:t>
              </a:r>
            </a:p>
            <a:p>
              <a:endParaRPr lang="de-CH" sz="900" b="0" kern="600" dirty="0">
                <a:solidFill>
                  <a:schemeClr val="tx1"/>
                </a:solidFill>
                <a:latin typeface="+mn-lt"/>
              </a:endParaRPr>
            </a:p>
            <a:p>
              <a:r>
                <a:rPr lang="de-CH" sz="900" b="0" kern="600" dirty="0">
                  <a:solidFill>
                    <a:schemeClr val="tx1"/>
                  </a:solidFill>
                  <a:latin typeface="+mn-lt"/>
                </a:rPr>
                <a:t>Nachdem Sie Ihr Bild platziert haben, können Sie es über «Bildtools -&gt; Zuschneiden» innerhalb der hier definierten «</a:t>
              </a:r>
              <a:r>
                <a:rPr lang="de-CH" sz="900" b="0" kern="600" dirty="0" err="1">
                  <a:solidFill>
                    <a:schemeClr val="tx1"/>
                  </a:solidFill>
                  <a:latin typeface="+mn-lt"/>
                </a:rPr>
                <a:t>Bildbox</a:t>
              </a:r>
              <a:r>
                <a:rPr lang="de-CH" sz="900" b="0" kern="600" dirty="0">
                  <a:solidFill>
                    <a:schemeClr val="tx1"/>
                  </a:solidFill>
                  <a:latin typeface="+mn-lt"/>
                </a:rPr>
                <a:t>» verschieben und/oder beschneiden.</a:t>
              </a:r>
            </a:p>
            <a:p>
              <a:endParaRPr lang="de-CH" sz="900" b="0" kern="600" dirty="0">
                <a:solidFill>
                  <a:schemeClr val="tx1"/>
                </a:solidFill>
                <a:latin typeface="+mn-lt"/>
              </a:endParaRPr>
            </a:p>
            <a:p>
              <a:endParaRPr lang="de-CH"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DE" sz="900" b="0" kern="600" dirty="0">
                <a:solidFill>
                  <a:schemeClr val="tx1"/>
                </a:solidFill>
                <a:latin typeface="+mn-lt"/>
              </a:endParaRPr>
            </a:p>
            <a:p>
              <a:endParaRPr lang="de-CH" sz="900" b="0" kern="600" dirty="0">
                <a:solidFill>
                  <a:schemeClr val="tx1"/>
                </a:solidFill>
                <a:latin typeface="+mn-lt"/>
              </a:endParaRPr>
            </a:p>
          </p:txBody>
        </p:sp>
        <p:pic>
          <p:nvPicPr>
            <p:cNvPr id="20" name="Grafik 19">
              <a:extLst>
                <a:ext uri="{FF2B5EF4-FFF2-40B4-BE49-F238E27FC236}">
                  <a16:creationId xmlns:a16="http://schemas.microsoft.com/office/drawing/2014/main" id="{6B40E336-A4D3-62C2-E396-7B45609126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5380" y="5199298"/>
              <a:ext cx="1542150" cy="670187"/>
            </a:xfrm>
            <a:prstGeom prst="rect">
              <a:avLst/>
            </a:prstGeom>
            <a:grpFill/>
          </p:spPr>
        </p:pic>
      </p:grpSp>
      <p:grpSp>
        <p:nvGrpSpPr>
          <p:cNvPr id="21" name="Gruppieren 20">
            <a:extLst>
              <a:ext uri="{FF2B5EF4-FFF2-40B4-BE49-F238E27FC236}">
                <a16:creationId xmlns:a16="http://schemas.microsoft.com/office/drawing/2014/main" id="{89970FF1-9CCA-1E1A-350E-F4F4CC670DB9}"/>
              </a:ext>
            </a:extLst>
          </p:cNvPr>
          <p:cNvGrpSpPr/>
          <p:nvPr userDrawn="1"/>
        </p:nvGrpSpPr>
        <p:grpSpPr>
          <a:xfrm>
            <a:off x="-3240000" y="2159794"/>
            <a:ext cx="2520000" cy="2817488"/>
            <a:chOff x="9768131" y="1419149"/>
            <a:chExt cx="1890000" cy="2817488"/>
          </a:xfrm>
          <a:solidFill>
            <a:schemeClr val="accent1">
              <a:lumMod val="20000"/>
              <a:lumOff val="80000"/>
            </a:schemeClr>
          </a:solidFill>
        </p:grpSpPr>
        <p:sp>
          <p:nvSpPr>
            <p:cNvPr id="22" name="Textfeld 21">
              <a:extLst>
                <a:ext uri="{FF2B5EF4-FFF2-40B4-BE49-F238E27FC236}">
                  <a16:creationId xmlns:a16="http://schemas.microsoft.com/office/drawing/2014/main" id="{51177C0F-A7C0-BF91-DF20-CAF673F0E33C}"/>
                </a:ext>
              </a:extLst>
            </p:cNvPr>
            <p:cNvSpPr txBox="1"/>
            <p:nvPr userDrawn="1"/>
          </p:nvSpPr>
          <p:spPr>
            <a:xfrm>
              <a:off x="9768131" y="1419149"/>
              <a:ext cx="1890000" cy="2817488"/>
            </a:xfrm>
            <a:prstGeom prst="rect">
              <a:avLst/>
            </a:prstGeom>
            <a:grpFill/>
          </p:spPr>
          <p:txBody>
            <a:bodyPr wrap="square" lIns="108000" tIns="54000" rIns="108000" bIns="54000" rtlCol="0">
              <a:spAutoFit/>
            </a:bodyPr>
            <a:lstStyle/>
            <a:p>
              <a:r>
                <a:rPr lang="de-DE" sz="800" b="1" kern="600" dirty="0">
                  <a:solidFill>
                    <a:schemeClr val="tx1"/>
                  </a:solidFill>
                  <a:latin typeface="+mj-lt"/>
                </a:rPr>
                <a:t>Texte richtig formatieren:</a:t>
              </a:r>
            </a:p>
            <a:p>
              <a:r>
                <a:rPr lang="de-DE" sz="800" b="0" kern="600" dirty="0">
                  <a:solidFill>
                    <a:schemeClr val="tx1"/>
                  </a:solidFill>
                  <a:latin typeface="+mn-lt"/>
                </a:rPr>
                <a:t>Texte werden über die «Textebenen» richtig formatiert. Setzen Sie den Cursor in den gewünschten Absatz und wechseln Sie unter «Start -&gt; Absatz» eine Ebene weiter bzw. zurück.</a:t>
              </a: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br>
                <a:rPr lang="de-DE" sz="800" b="0" kern="600" dirty="0">
                  <a:solidFill>
                    <a:schemeClr val="tx1"/>
                  </a:solidFill>
                  <a:latin typeface="+mn-lt"/>
                </a:rPr>
              </a:br>
              <a:endParaRPr lang="de-DE" sz="800" b="0" kern="600" dirty="0">
                <a:solidFill>
                  <a:schemeClr val="tx1"/>
                </a:solidFill>
                <a:latin typeface="+mn-lt"/>
              </a:endParaRPr>
            </a:p>
            <a:p>
              <a:endParaRPr lang="de-DE" sz="800" b="0" kern="600" dirty="0">
                <a:solidFill>
                  <a:schemeClr val="tx1"/>
                </a:solidFill>
                <a:latin typeface="+mn-lt"/>
              </a:endParaRPr>
            </a:p>
            <a:p>
              <a:r>
                <a:rPr lang="de-DE" sz="800" b="1" kern="600" dirty="0">
                  <a:solidFill>
                    <a:schemeClr val="tx1"/>
                  </a:solidFill>
                  <a:latin typeface="+mj-lt"/>
                </a:rPr>
                <a:t>Diese Vorgehensweise gilt für </a:t>
              </a:r>
              <a:r>
                <a:rPr lang="de-DE" sz="800" b="1" kern="600" baseline="0" dirty="0">
                  <a:solidFill>
                    <a:schemeClr val="tx1"/>
                  </a:solidFill>
                  <a:latin typeface="+mj-lt"/>
                </a:rPr>
                <a:t>sämtliche enthaltenen </a:t>
              </a:r>
              <a:r>
                <a:rPr lang="de-DE" sz="800" b="1" kern="600" baseline="0" dirty="0" err="1">
                  <a:solidFill>
                    <a:schemeClr val="tx1"/>
                  </a:solidFill>
                  <a:latin typeface="+mj-lt"/>
                </a:rPr>
                <a:t>Layoutmaster</a:t>
              </a:r>
              <a:r>
                <a:rPr lang="de-DE" sz="800" b="1" kern="600" dirty="0">
                  <a:solidFill>
                    <a:schemeClr val="tx1"/>
                  </a:solidFill>
                  <a:latin typeface="+mj-lt"/>
                </a:rPr>
                <a:t>.</a:t>
              </a:r>
            </a:p>
            <a:p>
              <a:endParaRPr lang="de-DE" sz="800" b="0" kern="600" dirty="0">
                <a:solidFill>
                  <a:schemeClr val="tx1"/>
                </a:solidFill>
                <a:latin typeface="+mn-lt"/>
              </a:endParaRPr>
            </a:p>
            <a:p>
              <a:r>
                <a:rPr lang="de-DE" sz="800" b="1" kern="600" dirty="0">
                  <a:solidFill>
                    <a:schemeClr val="tx1"/>
                  </a:solidFill>
                  <a:latin typeface="+mj-lt"/>
                </a:rPr>
                <a:t>Hier enthalten:</a:t>
              </a:r>
            </a:p>
            <a:p>
              <a:r>
                <a:rPr lang="de-DE" sz="800" b="0" kern="600" dirty="0">
                  <a:solidFill>
                    <a:schemeClr val="tx1"/>
                  </a:solidFill>
                  <a:latin typeface="+mn-lt"/>
                </a:rPr>
                <a:t>Ebene</a:t>
              </a:r>
              <a:r>
                <a:rPr lang="de-DE" sz="800" b="0" kern="600" baseline="0" dirty="0">
                  <a:solidFill>
                    <a:schemeClr val="tx1"/>
                  </a:solidFill>
                  <a:latin typeface="+mn-lt"/>
                </a:rPr>
                <a:t> 1 = Text</a:t>
              </a:r>
            </a:p>
            <a:p>
              <a:r>
                <a:rPr lang="de-DE" sz="800" b="0" kern="600" baseline="0" dirty="0">
                  <a:solidFill>
                    <a:schemeClr val="tx1"/>
                  </a:solidFill>
                  <a:latin typeface="+mn-lt"/>
                </a:rPr>
                <a:t>Ebene 2 = Untertitel</a:t>
              </a:r>
            </a:p>
            <a:p>
              <a:r>
                <a:rPr lang="de-DE" sz="800" b="0" kern="600" baseline="0" dirty="0">
                  <a:solidFill>
                    <a:schemeClr val="tx1"/>
                  </a:solidFill>
                  <a:latin typeface="+mn-lt"/>
                </a:rPr>
                <a:t>Ebene 3 = Auflistung 1 (Bullet)</a:t>
              </a:r>
            </a:p>
            <a:p>
              <a:r>
                <a:rPr lang="de-DE" sz="800" b="0" kern="600" baseline="0" dirty="0">
                  <a:solidFill>
                    <a:schemeClr val="tx1"/>
                  </a:solidFill>
                  <a:latin typeface="+mn-lt"/>
                </a:rPr>
                <a:t>Ebene 4 = Auflistung 2, Unterpunkte</a:t>
              </a:r>
            </a:p>
            <a:p>
              <a:r>
                <a:rPr lang="de-DE" sz="800" b="0" kern="600" baseline="0" dirty="0">
                  <a:solidFill>
                    <a:schemeClr val="tx1"/>
                  </a:solidFill>
                  <a:latin typeface="+mn-lt"/>
                </a:rPr>
                <a:t>Ebene 5 = 1. Nummerierung</a:t>
              </a:r>
            </a:p>
            <a:p>
              <a:r>
                <a:rPr lang="de-DE" sz="800" b="0" kern="600" baseline="0" dirty="0">
                  <a:solidFill>
                    <a:schemeClr val="tx1"/>
                  </a:solidFill>
                  <a:latin typeface="+mn-lt"/>
                </a:rPr>
                <a:t>Ebene 6 = a) Nummerierung, Unterpunkte</a:t>
              </a:r>
            </a:p>
            <a:p>
              <a:r>
                <a:rPr lang="de-DE" sz="800" b="0" kern="600" baseline="0" dirty="0">
                  <a:solidFill>
                    <a:schemeClr val="tx1"/>
                  </a:solidFill>
                  <a:latin typeface="+mn-lt"/>
                </a:rPr>
                <a:t>Ebene 7 = Legende (kleiner Text)</a:t>
              </a:r>
              <a:endParaRPr lang="de-CH" sz="800" b="0" kern="600" dirty="0">
                <a:solidFill>
                  <a:schemeClr val="tx1"/>
                </a:solidFill>
                <a:latin typeface="+mn-lt"/>
              </a:endParaRPr>
            </a:p>
          </p:txBody>
        </p:sp>
        <p:pic>
          <p:nvPicPr>
            <p:cNvPr id="23" name="Grafik 22">
              <a:extLst>
                <a:ext uri="{FF2B5EF4-FFF2-40B4-BE49-F238E27FC236}">
                  <a16:creationId xmlns:a16="http://schemas.microsoft.com/office/drawing/2014/main" id="{28A7F8AE-E0A0-292F-53BA-254310D6BA9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39038" y="2135214"/>
              <a:ext cx="1633500" cy="630667"/>
            </a:xfrm>
            <a:prstGeom prst="rect">
              <a:avLst/>
            </a:prstGeom>
            <a:grpFill/>
          </p:spPr>
        </p:pic>
      </p:grpSp>
      <p:sp>
        <p:nvSpPr>
          <p:cNvPr id="12" name="Bildplatzhalter 8">
            <a:extLst>
              <a:ext uri="{FF2B5EF4-FFF2-40B4-BE49-F238E27FC236}">
                <a16:creationId xmlns:a16="http://schemas.microsoft.com/office/drawing/2014/main" id="{64B33AA7-8A34-846B-DB63-4688A30F7117}"/>
              </a:ext>
            </a:extLst>
          </p:cNvPr>
          <p:cNvSpPr>
            <a:spLocks noGrp="1"/>
          </p:cNvSpPr>
          <p:nvPr>
            <p:ph type="pic" sz="quarter" idx="18"/>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3" name="Bildplatzhalter 8">
            <a:extLst>
              <a:ext uri="{FF2B5EF4-FFF2-40B4-BE49-F238E27FC236}">
                <a16:creationId xmlns:a16="http://schemas.microsoft.com/office/drawing/2014/main" id="{FA876432-2A37-2A52-3F7D-FDF98D624CF5}"/>
              </a:ext>
            </a:extLst>
          </p:cNvPr>
          <p:cNvSpPr>
            <a:spLocks noGrp="1"/>
          </p:cNvSpPr>
          <p:nvPr>
            <p:ph type="pic" sz="quarter" idx="19"/>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15" name="Bildplatzhalter 8">
            <a:extLst>
              <a:ext uri="{FF2B5EF4-FFF2-40B4-BE49-F238E27FC236}">
                <a16:creationId xmlns:a16="http://schemas.microsoft.com/office/drawing/2014/main" id="{9AF95866-24BE-AF60-9B22-14C251C1A2D3}"/>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fr-FR"/>
              <a:t>Cliquez sur l'icône pour ajouter une image</a:t>
            </a:r>
            <a:endParaRPr lang="de-CH" dirty="0"/>
          </a:p>
        </p:txBody>
      </p:sp>
      <p:sp>
        <p:nvSpPr>
          <p:cNvPr id="45" name="Textplatzhalter 44">
            <a:extLst>
              <a:ext uri="{FF2B5EF4-FFF2-40B4-BE49-F238E27FC236}">
                <a16:creationId xmlns:a16="http://schemas.microsoft.com/office/drawing/2014/main" id="{9B90F785-AC61-710E-017F-27B1EF0C1A76}"/>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6" name="Textplatzhalter 44">
            <a:extLst>
              <a:ext uri="{FF2B5EF4-FFF2-40B4-BE49-F238E27FC236}">
                <a16:creationId xmlns:a16="http://schemas.microsoft.com/office/drawing/2014/main" id="{8B511ABD-6B53-9950-F08A-DEC8CE93F10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8" name="Textplatzhalter 44">
            <a:extLst>
              <a:ext uri="{FF2B5EF4-FFF2-40B4-BE49-F238E27FC236}">
                <a16:creationId xmlns:a16="http://schemas.microsoft.com/office/drawing/2014/main" id="{88E7C613-A4FF-BF75-D6AC-25BE9F56DAC7}"/>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23908464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D7AD178-C050-1077-829C-8C2C2AB520B1}"/>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11075194" y="5994264"/>
            <a:ext cx="874800" cy="654097"/>
          </a:xfrm>
          <a:prstGeom prst="rect">
            <a:avLst/>
          </a:prstGeom>
        </p:spPr>
      </p:pic>
      <p:sp>
        <p:nvSpPr>
          <p:cNvPr id="2" name="Titelplatzhalter 1">
            <a:extLst>
              <a:ext uri="{FF2B5EF4-FFF2-40B4-BE49-F238E27FC236}">
                <a16:creationId xmlns:a16="http://schemas.microsoft.com/office/drawing/2014/main" id="{976D282D-4131-96A8-2C3E-E3D388366516}"/>
              </a:ext>
            </a:extLst>
          </p:cNvPr>
          <p:cNvSpPr>
            <a:spLocks noGrp="1"/>
          </p:cNvSpPr>
          <p:nvPr>
            <p:ph type="title"/>
          </p:nvPr>
        </p:nvSpPr>
        <p:spPr>
          <a:xfrm>
            <a:off x="606425" y="759222"/>
            <a:ext cx="10979150" cy="672732"/>
          </a:xfrm>
          <a:prstGeom prst="rect">
            <a:avLst/>
          </a:prstGeom>
        </p:spPr>
        <p:txBody>
          <a:bodyPr vert="horz" lIns="0" tIns="9000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A7909801-75EF-7F23-AEB5-9D8654847A3C}"/>
              </a:ext>
            </a:extLst>
          </p:cNvPr>
          <p:cNvSpPr>
            <a:spLocks noGrp="1"/>
          </p:cNvSpPr>
          <p:nvPr>
            <p:ph type="body" idx="1"/>
          </p:nvPr>
        </p:nvSpPr>
        <p:spPr>
          <a:xfrm>
            <a:off x="606425" y="2193924"/>
            <a:ext cx="1097915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4" name="Datumsplatzhalter 3">
            <a:extLst>
              <a:ext uri="{FF2B5EF4-FFF2-40B4-BE49-F238E27FC236}">
                <a16:creationId xmlns:a16="http://schemas.microsoft.com/office/drawing/2014/main" id="{1F1BC8DF-C2FC-8E67-A104-B61FCE8E6BE7}"/>
              </a:ext>
            </a:extLst>
          </p:cNvPr>
          <p:cNvSpPr>
            <a:spLocks noGrp="1"/>
          </p:cNvSpPr>
          <p:nvPr>
            <p:ph type="dt" sz="half" idx="2"/>
          </p:nvPr>
        </p:nvSpPr>
        <p:spPr>
          <a:xfrm>
            <a:off x="606425" y="7307232"/>
            <a:ext cx="2743200" cy="365125"/>
          </a:xfrm>
          <a:prstGeom prst="rect">
            <a:avLst/>
          </a:prstGeom>
        </p:spPr>
        <p:txBody>
          <a:bodyPr vert="horz" lIns="0" tIns="0" rIns="0" bIns="0" rtlCol="0" anchor="t" anchorCtr="0"/>
          <a:lstStyle>
            <a:lvl1pPr algn="l">
              <a:defRPr sz="100">
                <a:solidFill>
                  <a:schemeClr val="accent6"/>
                </a:solidFill>
              </a:defRPr>
            </a:lvl1pPr>
          </a:lstStyle>
          <a:p>
            <a:fld id="{8B15DE82-5151-406C-8B7C-88CF7C09C4D5}" type="datetimeFigureOut">
              <a:rPr lang="de-CH" smtClean="0"/>
              <a:pPr/>
              <a:t>04.02.2025</a:t>
            </a:fld>
            <a:endParaRPr lang="de-CH"/>
          </a:p>
        </p:txBody>
      </p:sp>
      <p:sp>
        <p:nvSpPr>
          <p:cNvPr id="5" name="Fußzeilenplatzhalter 4">
            <a:extLst>
              <a:ext uri="{FF2B5EF4-FFF2-40B4-BE49-F238E27FC236}">
                <a16:creationId xmlns:a16="http://schemas.microsoft.com/office/drawing/2014/main" id="{9A942737-1E8E-491A-201C-6FEE6E757A89}"/>
              </a:ext>
            </a:extLst>
          </p:cNvPr>
          <p:cNvSpPr>
            <a:spLocks noGrp="1"/>
          </p:cNvSpPr>
          <p:nvPr>
            <p:ph type="ftr" sz="quarter" idx="3"/>
          </p:nvPr>
        </p:nvSpPr>
        <p:spPr>
          <a:xfrm>
            <a:off x="4038600" y="7307232"/>
            <a:ext cx="4114800" cy="365125"/>
          </a:xfrm>
          <a:prstGeom prst="rect">
            <a:avLst/>
          </a:prstGeom>
        </p:spPr>
        <p:txBody>
          <a:bodyPr vert="horz" lIns="0" tIns="0" rIns="0" bIns="0" rtlCol="0" anchor="t" anchorCtr="0"/>
          <a:lstStyle>
            <a:lvl1pPr algn="ctr">
              <a:defRPr sz="100">
                <a:solidFill>
                  <a:schemeClr val="accent6"/>
                </a:solidFill>
              </a:defRPr>
            </a:lvl1pPr>
          </a:lstStyle>
          <a:p>
            <a:endParaRPr lang="de-CH"/>
          </a:p>
        </p:txBody>
      </p:sp>
      <p:sp>
        <p:nvSpPr>
          <p:cNvPr id="6" name="Foliennummernplatzhalter 5">
            <a:extLst>
              <a:ext uri="{FF2B5EF4-FFF2-40B4-BE49-F238E27FC236}">
                <a16:creationId xmlns:a16="http://schemas.microsoft.com/office/drawing/2014/main" id="{F906BBF5-F8BE-EE12-0A6E-7466ED1D7C83}"/>
              </a:ext>
            </a:extLst>
          </p:cNvPr>
          <p:cNvSpPr>
            <a:spLocks noGrp="1"/>
          </p:cNvSpPr>
          <p:nvPr>
            <p:ph type="sldNum" sz="quarter" idx="4"/>
          </p:nvPr>
        </p:nvSpPr>
        <p:spPr>
          <a:xfrm>
            <a:off x="8842375" y="7307232"/>
            <a:ext cx="2743200" cy="365125"/>
          </a:xfrm>
          <a:prstGeom prst="rect">
            <a:avLst/>
          </a:prstGeom>
        </p:spPr>
        <p:txBody>
          <a:bodyPr vert="horz" lIns="0" tIns="0" rIns="0" bIns="0" rtlCol="0" anchor="t" anchorCtr="0"/>
          <a:lstStyle>
            <a:lvl1pPr algn="r">
              <a:defRPr sz="100">
                <a:solidFill>
                  <a:schemeClr val="accent6"/>
                </a:solidFill>
              </a:defRPr>
            </a:lvl1pPr>
          </a:lstStyle>
          <a:p>
            <a:fld id="{C5328619-05AF-4BF1-B452-9B5E471B5B92}" type="slidenum">
              <a:rPr lang="de-CH" smtClean="0"/>
              <a:pPr/>
              <a:t>‹N°›</a:t>
            </a:fld>
            <a:endParaRPr lang="de-CH"/>
          </a:p>
        </p:txBody>
      </p:sp>
    </p:spTree>
    <p:extLst>
      <p:ext uri="{BB962C8B-B14F-4D97-AF65-F5344CB8AC3E}">
        <p14:creationId xmlns:p14="http://schemas.microsoft.com/office/powerpoint/2010/main" val="922927264"/>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2" r:id="rId4"/>
    <p:sldLayoutId id="2147483650" r:id="rId5"/>
    <p:sldLayoutId id="2147483654" r:id="rId6"/>
    <p:sldLayoutId id="2147483664" r:id="rId7"/>
    <p:sldLayoutId id="2147483655" r:id="rId8"/>
    <p:sldLayoutId id="214748366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2" userDrawn="1">
          <p15:clr>
            <a:srgbClr val="F26B43"/>
          </p15:clr>
        </p15:guide>
        <p15:guide id="3" pos="729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2.xml"/><Relationship Id="rId7" Type="http://schemas.openxmlformats.org/officeDocument/2006/relationships/image" Target="../media/image5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65.jpg"/><Relationship Id="rId4" Type="http://schemas.openxmlformats.org/officeDocument/2006/relationships/image" Target="../media/image64.jp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69.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72.jpe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jpg"/><Relationship Id="rId4" Type="http://schemas.openxmlformats.org/officeDocument/2006/relationships/image" Target="../media/image74.png"/><Relationship Id="rId9" Type="http://schemas.openxmlformats.org/officeDocument/2006/relationships/image" Target="../media/image79.jpe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microsoft.com/office/2007/relationships/hdphoto" Target="../media/hdphoto7.wdp"/><Relationship Id="rId5" Type="http://schemas.openxmlformats.org/officeDocument/2006/relationships/image" Target="../media/image82.png"/><Relationship Id="rId4" Type="http://schemas.microsoft.com/office/2007/relationships/hdphoto" Target="../media/hdphoto6.wdp"/><Relationship Id="rId9"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4.xml"/><Relationship Id="rId1" Type="http://schemas.openxmlformats.org/officeDocument/2006/relationships/slideLayout" Target="../slideLayouts/slideLayout22.xml"/><Relationship Id="rId5" Type="http://schemas.openxmlformats.org/officeDocument/2006/relationships/image" Target="../media/image99.jpeg"/><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5.xml"/><Relationship Id="rId1" Type="http://schemas.openxmlformats.org/officeDocument/2006/relationships/slideLayout" Target="../slideLayouts/slideLayout22.xml"/><Relationship Id="rId5" Type="http://schemas.openxmlformats.org/officeDocument/2006/relationships/image" Target="../media/image102.jpeg"/><Relationship Id="rId4" Type="http://schemas.openxmlformats.org/officeDocument/2006/relationships/image" Target="../media/image101.jpeg"/></Relationships>
</file>

<file path=ppt/slides/_rels/slide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105.png"/><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2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50.xml"/><Relationship Id="rId1" Type="http://schemas.openxmlformats.org/officeDocument/2006/relationships/slideLayout" Target="../slideLayouts/slideLayout2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1.xml"/><Relationship Id="rId1" Type="http://schemas.openxmlformats.org/officeDocument/2006/relationships/slideLayout" Target="../slideLayouts/slideLayout22.xml"/><Relationship Id="rId5" Type="http://schemas.openxmlformats.org/officeDocument/2006/relationships/image" Target="../media/image127.jpeg"/><Relationship Id="rId4" Type="http://schemas.openxmlformats.org/officeDocument/2006/relationships/image" Target="../media/image126.jpeg"/></Relationships>
</file>

<file path=ppt/slides/_rels/slide52.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53.xml"/><Relationship Id="rId1" Type="http://schemas.openxmlformats.org/officeDocument/2006/relationships/slideLayout" Target="../slideLayouts/slideLayout2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140.jpeg"/></Relationships>
</file>

<file path=ppt/slides/_rels/slide5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4.xml"/><Relationship Id="rId1" Type="http://schemas.openxmlformats.org/officeDocument/2006/relationships/slideLayout" Target="../slideLayouts/slideLayout22.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eg"/></Relationships>
</file>

<file path=ppt/slides/_rels/slide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png"/></Relationships>
</file>

<file path=ppt/slides/_rels/slide5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6.xml"/><Relationship Id="rId1" Type="http://schemas.openxmlformats.org/officeDocument/2006/relationships/slideLayout" Target="../slideLayouts/slideLayout22.xml"/><Relationship Id="rId5" Type="http://schemas.openxmlformats.org/officeDocument/2006/relationships/image" Target="../media/image151.tif"/><Relationship Id="rId4" Type="http://schemas.openxmlformats.org/officeDocument/2006/relationships/image" Target="../media/image150.jpeg"/></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153.png"/></Relationships>
</file>

<file path=ppt/slides/_rels/slide58.xml.rels><?xml version="1.0" encoding="UTF-8" standalone="yes"?>
<Relationships xmlns="http://schemas.openxmlformats.org/package/2006/relationships"><Relationship Id="rId8" Type="http://schemas.openxmlformats.org/officeDocument/2006/relationships/image" Target="../media/image159.jpg"/><Relationship Id="rId3" Type="http://schemas.openxmlformats.org/officeDocument/2006/relationships/image" Target="../media/image154.jpg"/><Relationship Id="rId7" Type="http://schemas.openxmlformats.org/officeDocument/2006/relationships/image" Target="../media/image158.jpg"/><Relationship Id="rId12" Type="http://schemas.openxmlformats.org/officeDocument/2006/relationships/image" Target="../media/image163.jpg"/><Relationship Id="rId2" Type="http://schemas.openxmlformats.org/officeDocument/2006/relationships/notesSlide" Target="../notesSlides/notesSlide58.xml"/><Relationship Id="rId1" Type="http://schemas.openxmlformats.org/officeDocument/2006/relationships/slideLayout" Target="../slideLayouts/slideLayout22.xml"/><Relationship Id="rId6" Type="http://schemas.openxmlformats.org/officeDocument/2006/relationships/image" Target="../media/image157.jpg"/><Relationship Id="rId11" Type="http://schemas.openxmlformats.org/officeDocument/2006/relationships/image" Target="../media/image162.jpg"/><Relationship Id="rId5" Type="http://schemas.openxmlformats.org/officeDocument/2006/relationships/image" Target="../media/image156.jpg"/><Relationship Id="rId10" Type="http://schemas.openxmlformats.org/officeDocument/2006/relationships/image" Target="../media/image161.jpg"/><Relationship Id="rId4" Type="http://schemas.openxmlformats.org/officeDocument/2006/relationships/image" Target="../media/image155.jpg"/><Relationship Id="rId9" Type="http://schemas.openxmlformats.org/officeDocument/2006/relationships/image" Target="../media/image160.jpg"/></Relationships>
</file>

<file path=ppt/slides/_rels/slide5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6.xml"/><Relationship Id="rId1" Type="http://schemas.openxmlformats.org/officeDocument/2006/relationships/slideLayout" Target="../slideLayouts/slideLayout22.xml"/><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Vogel, Singvogel, Wildleben, draußen enthält.&#10;&#10;KI-generierte Inhalte können fehlerhaft sein.">
            <a:extLst>
              <a:ext uri="{FF2B5EF4-FFF2-40B4-BE49-F238E27FC236}">
                <a16:creationId xmlns:a16="http://schemas.microsoft.com/office/drawing/2014/main" id="{C39E4F2B-D770-E938-2E43-6AE7746104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3" y="-705"/>
            <a:ext cx="12192000" cy="6858001"/>
          </a:xfrm>
          <a:prstGeom prst="rect">
            <a:avLst/>
          </a:prstGeom>
        </p:spPr>
      </p:pic>
      <p:sp>
        <p:nvSpPr>
          <p:cNvPr id="4" name="Titel 3">
            <a:extLst>
              <a:ext uri="{FF2B5EF4-FFF2-40B4-BE49-F238E27FC236}">
                <a16:creationId xmlns:a16="http://schemas.microsoft.com/office/drawing/2014/main" id="{BF2ACF36-1859-0330-9431-645D9DCC0E16}"/>
              </a:ext>
            </a:extLst>
          </p:cNvPr>
          <p:cNvSpPr>
            <a:spLocks noGrp="1"/>
          </p:cNvSpPr>
          <p:nvPr>
            <p:ph type="ctrTitle"/>
          </p:nvPr>
        </p:nvSpPr>
        <p:spPr>
          <a:xfrm>
            <a:off x="27600" y="812416"/>
            <a:ext cx="7044951" cy="2908489"/>
          </a:xfrm>
        </p:spPr>
        <p:txBody>
          <a:bodyPr/>
          <a:lstStyle/>
          <a:p>
            <a:pPr algn="ctr"/>
            <a:r>
              <a:rPr lang="fr-CH" b="1" noProof="0" dirty="0"/>
              <a:t>Rougegorge familier</a:t>
            </a:r>
            <a:br>
              <a:rPr lang="fr-CH" b="1" noProof="0" dirty="0"/>
            </a:br>
            <a:br>
              <a:rPr lang="fr-CH" sz="3200" b="1" noProof="0" dirty="0"/>
            </a:br>
            <a:r>
              <a:rPr lang="fr-CH" sz="3200" b="1" noProof="0" dirty="0"/>
              <a:t>La voix de la nature </a:t>
            </a:r>
            <a:br>
              <a:rPr lang="fr-CH" sz="3200" b="1" noProof="0" dirty="0"/>
            </a:br>
            <a:r>
              <a:rPr lang="fr-CH" sz="3200" b="1" noProof="0" dirty="0"/>
              <a:t>dans nos jardins</a:t>
            </a:r>
            <a:endParaRPr lang="fr-CH" sz="3600" b="1" noProof="0" dirty="0"/>
          </a:p>
        </p:txBody>
      </p:sp>
      <p:sp>
        <p:nvSpPr>
          <p:cNvPr id="9" name="Textplatzhalter 8">
            <a:extLst>
              <a:ext uri="{FF2B5EF4-FFF2-40B4-BE49-F238E27FC236}">
                <a16:creationId xmlns:a16="http://schemas.microsoft.com/office/drawing/2014/main" id="{645EA842-A9AC-2633-B6BD-F8847BABC3D9}"/>
              </a:ext>
            </a:extLst>
          </p:cNvPr>
          <p:cNvSpPr>
            <a:spLocks noGrp="1"/>
          </p:cNvSpPr>
          <p:nvPr>
            <p:ph type="body" sz="quarter" idx="20"/>
          </p:nvPr>
        </p:nvSpPr>
        <p:spPr/>
        <p:txBody>
          <a:bodyPr/>
          <a:lstStyle/>
          <a:p>
            <a:endParaRPr lang="fr-CH" noProof="0" dirty="0"/>
          </a:p>
        </p:txBody>
      </p:sp>
      <p:sp>
        <p:nvSpPr>
          <p:cNvPr id="10" name="Textplatzhalter 9">
            <a:extLst>
              <a:ext uri="{FF2B5EF4-FFF2-40B4-BE49-F238E27FC236}">
                <a16:creationId xmlns:a16="http://schemas.microsoft.com/office/drawing/2014/main" id="{169CA3F6-053D-08CC-8FB0-F54C163C5568}"/>
              </a:ext>
            </a:extLst>
          </p:cNvPr>
          <p:cNvSpPr>
            <a:spLocks noGrp="1"/>
          </p:cNvSpPr>
          <p:nvPr>
            <p:ph type="body" sz="quarter" idx="21"/>
          </p:nvPr>
        </p:nvSpPr>
        <p:spPr/>
        <p:txBody>
          <a:bodyPr/>
          <a:lstStyle/>
          <a:p>
            <a:endParaRPr lang="fr-CH" noProof="0" dirty="0"/>
          </a:p>
        </p:txBody>
      </p:sp>
      <p:sp>
        <p:nvSpPr>
          <p:cNvPr id="2" name="Grafik 16">
            <a:extLst>
              <a:ext uri="{FF2B5EF4-FFF2-40B4-BE49-F238E27FC236}">
                <a16:creationId xmlns:a16="http://schemas.microsoft.com/office/drawing/2014/main" id="{532F37EC-6601-285D-0531-6E966B29D154}"/>
              </a:ext>
            </a:extLst>
          </p:cNvPr>
          <p:cNvSpPr>
            <a:spLocks noChangeAspect="1"/>
          </p:cNvSpPr>
          <p:nvPr/>
        </p:nvSpPr>
        <p:spPr>
          <a:xfrm rot="21000000">
            <a:off x="630578" y="4393712"/>
            <a:ext cx="2032330" cy="2039955"/>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solidFill>
          <a:ln w="9525" cap="flat">
            <a:noFill/>
            <a:prstDash val="solid"/>
            <a:miter/>
          </a:ln>
        </p:spPr>
        <p:txBody>
          <a:bodyPr rtlCol="0" anchor="ctr"/>
          <a:lstStyle/>
          <a:p>
            <a:pPr algn="ctr"/>
            <a:r>
              <a:rPr lang="fr-CH" sz="2000" noProof="0" dirty="0">
                <a:solidFill>
                  <a:schemeClr val="accent1"/>
                </a:solidFill>
                <a:latin typeface="+mj-lt"/>
              </a:rPr>
              <a:t>Oiseau de l’année 2025</a:t>
            </a:r>
          </a:p>
          <a:p>
            <a:pPr algn="ctr"/>
            <a:endParaRPr lang="fr-CH" sz="1200" noProof="0" dirty="0">
              <a:solidFill>
                <a:schemeClr val="accent1"/>
              </a:solidFill>
              <a:latin typeface="+mj-lt"/>
            </a:endParaRPr>
          </a:p>
          <a:p>
            <a:pPr algn="ctr"/>
            <a:r>
              <a:rPr lang="fr-CH" sz="2000" noProof="0" dirty="0">
                <a:solidFill>
                  <a:schemeClr val="accent1"/>
                </a:solidFill>
                <a:latin typeface="+mj-lt"/>
              </a:rPr>
              <a:t>BirdLife </a:t>
            </a:r>
            <a:br>
              <a:rPr lang="fr-CH" sz="2000" noProof="0" dirty="0">
                <a:solidFill>
                  <a:schemeClr val="accent1"/>
                </a:solidFill>
                <a:latin typeface="+mj-lt"/>
              </a:rPr>
            </a:br>
            <a:r>
              <a:rPr lang="fr-CH" sz="2000" noProof="0" dirty="0">
                <a:solidFill>
                  <a:schemeClr val="accent1"/>
                </a:solidFill>
                <a:latin typeface="+mj-lt"/>
              </a:rPr>
              <a:t>Suisse</a:t>
            </a:r>
          </a:p>
        </p:txBody>
      </p:sp>
    </p:spTree>
    <p:extLst>
      <p:ext uri="{BB962C8B-B14F-4D97-AF65-F5344CB8AC3E}">
        <p14:creationId xmlns:p14="http://schemas.microsoft.com/office/powerpoint/2010/main" val="3542283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Répartition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660775" cy="448969"/>
          </a:xfrm>
        </p:spPr>
        <p:txBody>
          <a:bodyPr wrap="square">
            <a:spAutoFit/>
          </a:bodyPr>
          <a:lstStyle/>
          <a:p>
            <a:r>
              <a:rPr lang="fr-CH" sz="1400" noProof="0" dirty="0"/>
              <a:t>Station ornithologique suisse, 2013-2016</a:t>
            </a:r>
          </a:p>
          <a:p>
            <a:endParaRPr lang="fr-CH" sz="1400" noProof="0" dirty="0"/>
          </a:p>
        </p:txBody>
      </p:sp>
      <p:pic>
        <p:nvPicPr>
          <p:cNvPr id="4" name="Grafik 3">
            <a:extLst>
              <a:ext uri="{FF2B5EF4-FFF2-40B4-BE49-F238E27FC236}">
                <a16:creationId xmlns:a16="http://schemas.microsoft.com/office/drawing/2014/main" id="{9A6E6A8F-4A83-313F-CE92-0D3036996D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1063" y="2097813"/>
            <a:ext cx="7828994" cy="3823744"/>
          </a:xfrm>
          <a:prstGeom prst="rect">
            <a:avLst/>
          </a:prstGeom>
        </p:spPr>
      </p:pic>
    </p:spTree>
    <p:extLst>
      <p:ext uri="{BB962C8B-B14F-4D97-AF65-F5344CB8AC3E}">
        <p14:creationId xmlns:p14="http://schemas.microsoft.com/office/powerpoint/2010/main" val="309668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38A7EDB-63E7-AE74-20E6-27A31B8BA1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08432" y="2024005"/>
            <a:ext cx="9045105" cy="3681581"/>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fr-CH" noProof="0" dirty="0"/>
              <a:t>Répartition</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fr-CH" noProof="0" dirty="0"/>
          </a:p>
        </p:txBody>
      </p:sp>
      <p:sp>
        <p:nvSpPr>
          <p:cNvPr id="8" name="Inhaltsplatzhalter 2">
            <a:extLst>
              <a:ext uri="{FF2B5EF4-FFF2-40B4-BE49-F238E27FC236}">
                <a16:creationId xmlns:a16="http://schemas.microsoft.com/office/drawing/2014/main" id="{C6676C4C-960D-6D75-900E-C6ACBDE5A945}"/>
              </a:ext>
            </a:extLst>
          </p:cNvPr>
          <p:cNvSpPr>
            <a:spLocks noGrp="1"/>
          </p:cNvSpPr>
          <p:nvPr>
            <p:ph idx="1"/>
          </p:nvPr>
        </p:nvSpPr>
        <p:spPr>
          <a:xfrm>
            <a:off x="0" y="6567666"/>
            <a:ext cx="4020004" cy="290334"/>
          </a:xfrm>
        </p:spPr>
        <p:txBody>
          <a:bodyPr wrap="square">
            <a:spAutoFit/>
          </a:bodyPr>
          <a:lstStyle/>
          <a:p>
            <a:r>
              <a:rPr lang="fr-CH" sz="1400" noProof="0"/>
              <a:t>Station ornithologique suisse, 2013-2016</a:t>
            </a:r>
            <a:endParaRPr lang="fr-CH" sz="1400" noProof="0" dirty="0"/>
          </a:p>
        </p:txBody>
      </p:sp>
      <p:sp>
        <p:nvSpPr>
          <p:cNvPr id="12" name="Textfeld 11">
            <a:extLst>
              <a:ext uri="{FF2B5EF4-FFF2-40B4-BE49-F238E27FC236}">
                <a16:creationId xmlns:a16="http://schemas.microsoft.com/office/drawing/2014/main" id="{C0BE6E51-17F9-6223-BAAB-55B2899EA865}"/>
              </a:ext>
            </a:extLst>
          </p:cNvPr>
          <p:cNvSpPr txBox="1"/>
          <p:nvPr/>
        </p:nvSpPr>
        <p:spPr>
          <a:xfrm>
            <a:off x="5340626" y="1228280"/>
            <a:ext cx="5734603" cy="613978"/>
          </a:xfrm>
          <a:prstGeom prst="rect">
            <a:avLst/>
          </a:prstGeom>
          <a:solidFill>
            <a:schemeClr val="bg1">
              <a:alpha val="80000"/>
            </a:schemeClr>
          </a:solidFill>
          <a:ln w="19050">
            <a:noFill/>
          </a:ln>
        </p:spPr>
        <p:txBody>
          <a:bodyPr wrap="square" lIns="180000" tIns="144000" rIns="144000" bIns="144000" rtlCol="0">
            <a:spAutoFit/>
          </a:bodyPr>
          <a:lstStyle/>
          <a:p>
            <a:pPr algn="l"/>
            <a:r>
              <a:rPr lang="fr-CH" sz="2100" noProof="0"/>
              <a:t>450’000 – 650’000 couples nicheurs en CH</a:t>
            </a:r>
            <a:endParaRPr lang="fr-CH" sz="2100" noProof="0" dirty="0"/>
          </a:p>
        </p:txBody>
      </p:sp>
    </p:spTree>
    <p:extLst>
      <p:ext uri="{BB962C8B-B14F-4D97-AF65-F5344CB8AC3E}">
        <p14:creationId xmlns:p14="http://schemas.microsoft.com/office/powerpoint/2010/main" val="2276990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Karte, Text enthält.&#10;&#10;KI-generierte Inhalte können fehlerhaft sein.">
            <a:extLst>
              <a:ext uri="{FF2B5EF4-FFF2-40B4-BE49-F238E27FC236}">
                <a16:creationId xmlns:a16="http://schemas.microsoft.com/office/drawing/2014/main" id="{54FF43BE-628C-0965-4384-17336DED6E8E}"/>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1959370" y="722261"/>
            <a:ext cx="8357685" cy="6027667"/>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Répartition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554758" cy="218458"/>
          </a:xfrm>
        </p:spPr>
        <p:txBody>
          <a:bodyPr wrap="square">
            <a:spAutoFit/>
          </a:bodyPr>
          <a:lstStyle/>
          <a:p>
            <a:r>
              <a:rPr lang="fr-CH" sz="1400" noProof="0" dirty="0"/>
              <a:t>Station ornithologique suisse, 2013-2016</a:t>
            </a:r>
          </a:p>
        </p:txBody>
      </p:sp>
      <p:pic>
        <p:nvPicPr>
          <p:cNvPr id="12" name="Grafik 11">
            <a:extLst>
              <a:ext uri="{FF2B5EF4-FFF2-40B4-BE49-F238E27FC236}">
                <a16:creationId xmlns:a16="http://schemas.microsoft.com/office/drawing/2014/main" id="{36A2AB27-3732-480C-2631-E953725C30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55358" y="537289"/>
            <a:ext cx="1787599" cy="805402"/>
          </a:xfrm>
          <a:prstGeom prst="rect">
            <a:avLst/>
          </a:prstGeom>
        </p:spPr>
      </p:pic>
    </p:spTree>
    <p:extLst>
      <p:ext uri="{BB962C8B-B14F-4D97-AF65-F5344CB8AC3E}">
        <p14:creationId xmlns:p14="http://schemas.microsoft.com/office/powerpoint/2010/main" val="3250747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0">
            <a:extLst>
              <a:ext uri="{FF2B5EF4-FFF2-40B4-BE49-F238E27FC236}">
                <a16:creationId xmlns:a16="http://schemas.microsoft.com/office/drawing/2014/main" id="{14829FE8-258B-C7FF-31AF-438476E510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80004" y="4161183"/>
            <a:ext cx="6011862" cy="2696817"/>
          </a:xfrm>
          <a:prstGeom prst="rect">
            <a:avLst/>
          </a:prstGeom>
          <a:noFill/>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fr-CH" noProof="0" dirty="0"/>
              <a:t>Habitat</a:t>
            </a:r>
          </a:p>
        </p:txBody>
      </p:sp>
      <p:pic>
        <p:nvPicPr>
          <p:cNvPr id="11" name="Bildplatzhalter 10">
            <a:extLst>
              <a:ext uri="{FF2B5EF4-FFF2-40B4-BE49-F238E27FC236}">
                <a16:creationId xmlns:a16="http://schemas.microsoft.com/office/drawing/2014/main" id="{771F5984-0727-6551-D056-D9344320748F}"/>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2" y="4161182"/>
            <a:ext cx="6012000" cy="2696817"/>
          </a:xfrm>
        </p:spPr>
      </p:pic>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fr-CH" noProof="0" dirty="0"/>
          </a:p>
        </p:txBody>
      </p:sp>
      <p:pic>
        <p:nvPicPr>
          <p:cNvPr id="6" name="Bildplatzhalter 10">
            <a:extLst>
              <a:ext uri="{FF2B5EF4-FFF2-40B4-BE49-F238E27FC236}">
                <a16:creationId xmlns:a16="http://schemas.microsoft.com/office/drawing/2014/main" id="{591938CA-3146-7938-3D3C-6BF31A16CC60}"/>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
                    </a14:imgEffect>
                  </a14:imgLayer>
                </a14:imgProps>
              </a:ext>
              <a:ext uri="{28A0092B-C50C-407E-A947-70E740481C1C}">
                <a14:useLocalDpi xmlns:a14="http://schemas.microsoft.com/office/drawing/2010/main"/>
              </a:ext>
            </a:extLst>
          </a:blip>
          <a:srcRect l="-24"/>
          <a:stretch/>
        </p:blipFill>
        <p:spPr>
          <a:xfrm>
            <a:off x="1" y="1351722"/>
            <a:ext cx="6011998" cy="2696817"/>
          </a:xfrm>
          <a:prstGeom prst="rect">
            <a:avLst/>
          </a:prstGeom>
          <a:noFill/>
        </p:spPr>
      </p:pic>
      <p:pic>
        <p:nvPicPr>
          <p:cNvPr id="7" name="Bildplatzhalter 13">
            <a:extLst>
              <a:ext uri="{FF2B5EF4-FFF2-40B4-BE49-F238E27FC236}">
                <a16:creationId xmlns:a16="http://schemas.microsoft.com/office/drawing/2014/main" id="{1EA2B9CF-59F6-D84E-E0B8-2B48B51BB216}"/>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9000" contrast="3000"/>
                    </a14:imgEffect>
                  </a14:imgLayer>
                </a14:imgProps>
              </a:ext>
              <a:ext uri="{28A0092B-C50C-407E-A947-70E740481C1C}">
                <a14:useLocalDpi xmlns:a14="http://schemas.microsoft.com/office/drawing/2010/main"/>
              </a:ext>
            </a:extLst>
          </a:blip>
          <a:srcRect/>
          <a:stretch/>
        </p:blipFill>
        <p:spPr>
          <a:xfrm>
            <a:off x="6180138" y="1351722"/>
            <a:ext cx="6011862" cy="2696818"/>
          </a:xfrm>
          <a:prstGeom prst="rect">
            <a:avLst/>
          </a:prstGeom>
          <a:noFill/>
        </p:spPr>
      </p:pic>
    </p:spTree>
    <p:extLst>
      <p:ext uri="{BB962C8B-B14F-4D97-AF65-F5344CB8AC3E}">
        <p14:creationId xmlns:p14="http://schemas.microsoft.com/office/powerpoint/2010/main" val="410750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Pflanze, Gras, Baum enthält.&#10;&#10;KI-generierte Inhalte können fehlerhaft sein.">
            <a:extLst>
              <a:ext uri="{FF2B5EF4-FFF2-40B4-BE49-F238E27FC236}">
                <a16:creationId xmlns:a16="http://schemas.microsoft.com/office/drawing/2014/main" id="{361BC66B-A3CD-3D67-461E-2A71EE0187EF}"/>
              </a:ext>
            </a:extLst>
          </p:cNvPr>
          <p:cNvPicPr>
            <a:picLocks noChangeAspect="1"/>
          </p:cNvPicPr>
          <p:nvPr/>
        </p:nvPicPr>
        <p:blipFill>
          <a:blip r:embed="rId3" cstate="screen">
            <a:extLst>
              <a:ext uri="{28A0092B-C50C-407E-A947-70E740481C1C}">
                <a14:useLocalDpi xmlns:a14="http://schemas.microsoft.com/office/drawing/2010/main"/>
              </a:ext>
            </a:extLst>
          </a:blip>
          <a:srcRect t="-59"/>
          <a:stretch/>
        </p:blipFill>
        <p:spPr>
          <a:xfrm>
            <a:off x="6180138" y="-4056"/>
            <a:ext cx="6011862" cy="6862055"/>
          </a:xfrm>
          <a:prstGeom prst="rect">
            <a:avLst/>
          </a:prstGeom>
        </p:spPr>
      </p:pic>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fr-CH" noProof="0" dirty="0"/>
              <a:t>Habitat</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fr-CH" noProof="0"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fr-CH" noProof="0" dirty="0"/>
          </a:p>
        </p:txBody>
      </p:sp>
      <p:sp>
        <p:nvSpPr>
          <p:cNvPr id="3" name="Inhaltsplatzhalter 8">
            <a:extLst>
              <a:ext uri="{FF2B5EF4-FFF2-40B4-BE49-F238E27FC236}">
                <a16:creationId xmlns:a16="http://schemas.microsoft.com/office/drawing/2014/main" id="{1BD038C4-C87D-D4E5-ED00-0D479FBBBE49}"/>
              </a:ext>
            </a:extLst>
          </p:cNvPr>
          <p:cNvSpPr txBox="1">
            <a:spLocks/>
          </p:cNvSpPr>
          <p:nvPr/>
        </p:nvSpPr>
        <p:spPr>
          <a:xfrm>
            <a:off x="606426" y="2159794"/>
            <a:ext cx="5405438" cy="2496059"/>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indent="-360000">
              <a:lnSpc>
                <a:spcPct val="107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lvl="2"/>
            <a:r>
              <a:rPr lang="fr-CH" dirty="0"/>
              <a:t>r</a:t>
            </a:r>
            <a:r>
              <a:rPr lang="fr-CH" noProof="0" dirty="0" err="1"/>
              <a:t>ichement</a:t>
            </a:r>
            <a:r>
              <a:rPr lang="fr-CH" noProof="0" dirty="0"/>
              <a:t> structuré, diversifié</a:t>
            </a:r>
          </a:p>
          <a:p>
            <a:pPr lvl="2"/>
            <a:r>
              <a:rPr lang="fr-CH" noProof="0" dirty="0"/>
              <a:t>sous-bois, fourrés</a:t>
            </a:r>
          </a:p>
          <a:p>
            <a:pPr lvl="2"/>
            <a:r>
              <a:rPr lang="fr-CH" dirty="0"/>
              <a:t>s</a:t>
            </a:r>
            <a:r>
              <a:rPr lang="fr-CH" noProof="0" dirty="0" err="1"/>
              <a:t>trate</a:t>
            </a:r>
            <a:r>
              <a:rPr lang="fr-CH" noProof="0" dirty="0"/>
              <a:t> herbacée peu développée, zones ouvertes</a:t>
            </a:r>
          </a:p>
          <a:p>
            <a:pPr lvl="2"/>
            <a:r>
              <a:rPr lang="fr-CH" dirty="0"/>
              <a:t>s</a:t>
            </a:r>
            <a:r>
              <a:rPr lang="fr-CH" noProof="0" dirty="0" err="1"/>
              <a:t>ouvent</a:t>
            </a:r>
            <a:r>
              <a:rPr lang="fr-CH" noProof="0" dirty="0"/>
              <a:t> zones humides</a:t>
            </a:r>
          </a:p>
          <a:p>
            <a:pPr lvl="2"/>
            <a:endParaRPr lang="fr-CH" noProof="0" dirty="0"/>
          </a:p>
        </p:txBody>
      </p:sp>
    </p:spTree>
    <p:extLst>
      <p:ext uri="{BB962C8B-B14F-4D97-AF65-F5344CB8AC3E}">
        <p14:creationId xmlns:p14="http://schemas.microsoft.com/office/powerpoint/2010/main" val="424293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Vogel, Wildleben, draußen, Singvogel enthält.&#10;&#10;KI-generierte Inhalte können fehlerhaft sein.">
            <a:extLst>
              <a:ext uri="{FF2B5EF4-FFF2-40B4-BE49-F238E27FC236}">
                <a16:creationId xmlns:a16="http://schemas.microsoft.com/office/drawing/2014/main" id="{82AD9B33-B32E-265B-7C45-6433B925E3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180138" y="0"/>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a:xfrm>
            <a:off x="606425" y="540000"/>
            <a:ext cx="5405438" cy="672732"/>
          </a:xfrm>
        </p:spPr>
        <p:txBody>
          <a:bodyPr/>
          <a:lstStyle/>
          <a:p>
            <a:r>
              <a:rPr lang="fr-CH" noProof="0" dirty="0"/>
              <a:t>Rougegorge familier</a:t>
            </a:r>
          </a:p>
        </p:txBody>
      </p:sp>
      <p:sp>
        <p:nvSpPr>
          <p:cNvPr id="5" name="Inhaltsplatzhalter 4">
            <a:extLst>
              <a:ext uri="{FF2B5EF4-FFF2-40B4-BE49-F238E27FC236}">
                <a16:creationId xmlns:a16="http://schemas.microsoft.com/office/drawing/2014/main" id="{787D269A-7148-5EE4-23E3-6D061D98DBF2}"/>
              </a:ext>
            </a:extLst>
          </p:cNvPr>
          <p:cNvSpPr>
            <a:spLocks noGrp="1"/>
          </p:cNvSpPr>
          <p:nvPr>
            <p:ph idx="1"/>
          </p:nvPr>
        </p:nvSpPr>
        <p:spPr>
          <a:xfrm>
            <a:off x="606425" y="2159794"/>
            <a:ext cx="5573713" cy="4362386"/>
          </a:xfrm>
        </p:spPr>
        <p:txBody>
          <a:bodyPr/>
          <a:lstStyle/>
          <a:p>
            <a:r>
              <a:rPr lang="fr-CH" i="1" noProof="0" dirty="0" err="1"/>
              <a:t>Erithacus</a:t>
            </a:r>
            <a:r>
              <a:rPr lang="fr-CH" i="1" noProof="0" dirty="0"/>
              <a:t> </a:t>
            </a:r>
            <a:r>
              <a:rPr lang="fr-CH" i="1" noProof="0" dirty="0" err="1"/>
              <a:t>rubecula</a:t>
            </a:r>
            <a:endParaRPr lang="fr-CH" i="1" noProof="0" dirty="0"/>
          </a:p>
          <a:p>
            <a:endParaRPr lang="fr-CH" sz="700" noProof="0" dirty="0"/>
          </a:p>
          <a:p>
            <a:r>
              <a:rPr lang="fr-CH" noProof="0" dirty="0"/>
              <a:t>    grec		« </a:t>
            </a:r>
            <a:r>
              <a:rPr lang="fr-CH" noProof="0" dirty="0" err="1"/>
              <a:t>Erithacus</a:t>
            </a:r>
            <a:r>
              <a:rPr lang="fr-CH" noProof="0" dirty="0"/>
              <a:t> » chez Aristote			</a:t>
            </a:r>
            <a:r>
              <a:rPr lang="fr-CH" i="1" noProof="0" dirty="0" err="1"/>
              <a:t>erythrós</a:t>
            </a:r>
            <a:r>
              <a:rPr lang="fr-CH" noProof="0" dirty="0"/>
              <a:t> = rouge</a:t>
            </a:r>
          </a:p>
          <a:p>
            <a:endParaRPr lang="fr-CH" sz="700" noProof="0" dirty="0"/>
          </a:p>
          <a:p>
            <a:r>
              <a:rPr lang="fr-CH" noProof="0" dirty="0"/>
              <a:t>    latin		</a:t>
            </a:r>
            <a:r>
              <a:rPr lang="fr-CH" noProof="0" dirty="0" err="1"/>
              <a:t>ruber</a:t>
            </a:r>
            <a:r>
              <a:rPr lang="fr-CH" noProof="0" dirty="0"/>
              <a:t> = rouge</a:t>
            </a:r>
          </a:p>
          <a:p>
            <a:r>
              <a:rPr lang="fr-CH" noProof="0" dirty="0"/>
              <a:t>		</a:t>
            </a:r>
            <a:r>
              <a:rPr lang="fr-CH" noProof="0" dirty="0" err="1"/>
              <a:t>gula</a:t>
            </a:r>
            <a:r>
              <a:rPr lang="fr-CH" noProof="0" dirty="0"/>
              <a:t> = gorge</a:t>
            </a:r>
          </a:p>
          <a:p>
            <a:endParaRPr lang="fr-CH" noProof="0" dirty="0"/>
          </a:p>
          <a:p>
            <a:r>
              <a:rPr lang="fr-CH" noProof="0" dirty="0"/>
              <a:t>Taille : 12.5 – 14 cm</a:t>
            </a:r>
          </a:p>
          <a:p>
            <a:endParaRPr lang="fr-CH" noProof="0" dirty="0"/>
          </a:p>
          <a:p>
            <a:r>
              <a:rPr lang="fr-CH" noProof="0" dirty="0"/>
              <a:t>Poids : 16 - 22 g</a:t>
            </a:r>
          </a:p>
          <a:p>
            <a:endParaRPr lang="fr-CH" noProof="0" dirty="0"/>
          </a:p>
          <a:p>
            <a:endParaRPr lang="fr-CH" noProof="0" dirty="0"/>
          </a:p>
        </p:txBody>
      </p:sp>
      <p:sp>
        <p:nvSpPr>
          <p:cNvPr id="9" name="Textplatzhalter 10">
            <a:extLst>
              <a:ext uri="{FF2B5EF4-FFF2-40B4-BE49-F238E27FC236}">
                <a16:creationId xmlns:a16="http://schemas.microsoft.com/office/drawing/2014/main" id="{15B265DC-5616-F150-94DB-65EB29F8A9CD}"/>
              </a:ext>
            </a:extLst>
          </p:cNvPr>
          <p:cNvSpPr>
            <a:spLocks noGrp="1"/>
          </p:cNvSpPr>
          <p:nvPr>
            <p:ph type="body" sz="quarter" idx="20"/>
          </p:nvPr>
        </p:nvSpPr>
        <p:spPr>
          <a:xfrm>
            <a:off x="10302000" y="5673600"/>
            <a:ext cx="1890000" cy="1184400"/>
          </a:xfrm>
        </p:spPr>
        <p:txBody>
          <a:bodyPr/>
          <a:lstStyle/>
          <a:p>
            <a:endParaRPr lang="fr-CH" noProof="0" dirty="0"/>
          </a:p>
        </p:txBody>
      </p:sp>
      <p:sp>
        <p:nvSpPr>
          <p:cNvPr id="10" name="Textplatzhalter 12">
            <a:extLst>
              <a:ext uri="{FF2B5EF4-FFF2-40B4-BE49-F238E27FC236}">
                <a16:creationId xmlns:a16="http://schemas.microsoft.com/office/drawing/2014/main" id="{47B0B720-116B-4AC2-8CA8-D0A69D281EC6}"/>
              </a:ext>
            </a:extLst>
          </p:cNvPr>
          <p:cNvSpPr>
            <a:spLocks noGrp="1"/>
          </p:cNvSpPr>
          <p:nvPr>
            <p:ph type="body" sz="quarter" idx="21"/>
          </p:nvPr>
        </p:nvSpPr>
        <p:spPr>
          <a:xfrm>
            <a:off x="11075229" y="5994263"/>
            <a:ext cx="874800" cy="655200"/>
          </a:xfrm>
        </p:spPr>
        <p:txBody>
          <a:bodyPr/>
          <a:lstStyle/>
          <a:p>
            <a:endParaRPr lang="fr-CH" noProof="0" dirty="0"/>
          </a:p>
        </p:txBody>
      </p:sp>
    </p:spTree>
    <p:extLst>
      <p:ext uri="{BB962C8B-B14F-4D97-AF65-F5344CB8AC3E}">
        <p14:creationId xmlns:p14="http://schemas.microsoft.com/office/powerpoint/2010/main" val="1822264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fr-CH" noProof="0" dirty="0"/>
              <a:t>Famille : </a:t>
            </a:r>
            <a:br>
              <a:rPr lang="fr-CH" noProof="0" dirty="0"/>
            </a:br>
            <a:r>
              <a:rPr lang="fr-CH" noProof="0" dirty="0"/>
              <a:t>Muscicapidés</a:t>
            </a:r>
          </a:p>
        </p:txBody>
      </p:sp>
      <p:pic>
        <p:nvPicPr>
          <p:cNvPr id="25" name="Bildplatzhalter 24">
            <a:extLst>
              <a:ext uri="{FF2B5EF4-FFF2-40B4-BE49-F238E27FC236}">
                <a16:creationId xmlns:a16="http://schemas.microsoft.com/office/drawing/2014/main" id="{890FBD0C-D6B9-5E27-0A4B-56AEADB12836}"/>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a:xfrm>
            <a:off x="5156400" y="4583025"/>
            <a:ext cx="1879200" cy="1879200"/>
          </a:xfrm>
        </p:spPr>
      </p:pic>
      <p:pic>
        <p:nvPicPr>
          <p:cNvPr id="21" name="Bildplatzhalter 20">
            <a:extLst>
              <a:ext uri="{FF2B5EF4-FFF2-40B4-BE49-F238E27FC236}">
                <a16:creationId xmlns:a16="http://schemas.microsoft.com/office/drawing/2014/main" id="{4C641DF0-9AA9-074A-5A22-A1BD4ABE5A88}"/>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p:blipFill>
        <p:spPr>
          <a:xfrm>
            <a:off x="5156400" y="2308676"/>
            <a:ext cx="1879200" cy="1879200"/>
          </a:xfrm>
        </p:spPr>
      </p:pic>
      <p:pic>
        <p:nvPicPr>
          <p:cNvPr id="23" name="Bildplatzhalter 22">
            <a:extLst>
              <a:ext uri="{FF2B5EF4-FFF2-40B4-BE49-F238E27FC236}">
                <a16:creationId xmlns:a16="http://schemas.microsoft.com/office/drawing/2014/main" id="{CD353F56-A925-DF14-CE4D-1D00FC44B715}"/>
              </a:ext>
            </a:extLst>
          </p:cNvPr>
          <p:cNvPicPr>
            <a:picLocks noGrp="1" noChangeAspect="1"/>
          </p:cNvPicPr>
          <p:nvPr>
            <p:ph type="pic" sz="quarter" idx="18"/>
          </p:nvPr>
        </p:nvPicPr>
        <p:blipFill>
          <a:blip r:embed="rId5" cstate="screen">
            <a:extLst>
              <a:ext uri="{28A0092B-C50C-407E-A947-70E740481C1C}">
                <a14:useLocalDpi xmlns:a14="http://schemas.microsoft.com/office/drawing/2010/main"/>
              </a:ext>
            </a:extLst>
          </a:blip>
          <a:srcRect/>
          <a:stretch/>
        </p:blipFill>
        <p:spPr>
          <a:xfrm>
            <a:off x="2811200" y="2306098"/>
            <a:ext cx="1879200" cy="1879200"/>
          </a:xfrm>
        </p:spPr>
      </p:pic>
      <p:pic>
        <p:nvPicPr>
          <p:cNvPr id="31" name="Bildplatzhalter 30">
            <a:extLst>
              <a:ext uri="{FF2B5EF4-FFF2-40B4-BE49-F238E27FC236}">
                <a16:creationId xmlns:a16="http://schemas.microsoft.com/office/drawing/2014/main" id="{D14D159B-B745-BC30-BFA4-2577EB8347A9}"/>
              </a:ext>
            </a:extLst>
          </p:cNvPr>
          <p:cNvPicPr>
            <a:picLocks noGrp="1" noChangeAspect="1"/>
          </p:cNvPicPr>
          <p:nvPr>
            <p:ph type="pic" sz="quarter" idx="23"/>
          </p:nvPr>
        </p:nvPicPr>
        <p:blipFill>
          <a:blip r:embed="rId6" cstate="screen">
            <a:extLst>
              <a:ext uri="{28A0092B-C50C-407E-A947-70E740481C1C}">
                <a14:useLocalDpi xmlns:a14="http://schemas.microsoft.com/office/drawing/2010/main"/>
              </a:ext>
            </a:extLst>
          </a:blip>
          <a:srcRect/>
          <a:stretch/>
        </p:blipFill>
        <p:spPr>
          <a:xfrm>
            <a:off x="7501600" y="2306098"/>
            <a:ext cx="1879200" cy="1879200"/>
          </a:xfrm>
        </p:spPr>
      </p:pic>
      <p:sp>
        <p:nvSpPr>
          <p:cNvPr id="3" name="Inhaltsplatzhalter 2">
            <a:extLst>
              <a:ext uri="{FF2B5EF4-FFF2-40B4-BE49-F238E27FC236}">
                <a16:creationId xmlns:a16="http://schemas.microsoft.com/office/drawing/2014/main" id="{253784C3-88D4-131B-5E29-028D9D272012}"/>
              </a:ext>
            </a:extLst>
          </p:cNvPr>
          <p:cNvSpPr>
            <a:spLocks noGrp="1"/>
          </p:cNvSpPr>
          <p:nvPr>
            <p:ph idx="30"/>
          </p:nvPr>
        </p:nvSpPr>
        <p:spPr>
          <a:xfrm>
            <a:off x="2812000" y="4197220"/>
            <a:ext cx="1879200" cy="309337"/>
          </a:xfrm>
        </p:spPr>
        <p:txBody>
          <a:bodyPr/>
          <a:lstStyle/>
          <a:p>
            <a:r>
              <a:rPr lang="fr-CH" noProof="0" dirty="0"/>
              <a:t>Rossignol philomèle</a:t>
            </a:r>
          </a:p>
        </p:txBody>
      </p:sp>
      <p:sp>
        <p:nvSpPr>
          <p:cNvPr id="6" name="Inhaltsplatzhalter 5">
            <a:extLst>
              <a:ext uri="{FF2B5EF4-FFF2-40B4-BE49-F238E27FC236}">
                <a16:creationId xmlns:a16="http://schemas.microsoft.com/office/drawing/2014/main" id="{AC819B84-63EF-35D9-38C2-8C4519946A7D}"/>
              </a:ext>
            </a:extLst>
          </p:cNvPr>
          <p:cNvSpPr>
            <a:spLocks noGrp="1"/>
          </p:cNvSpPr>
          <p:nvPr>
            <p:ph type="body" sz="quarter" idx="31"/>
          </p:nvPr>
        </p:nvSpPr>
        <p:spPr>
          <a:xfrm>
            <a:off x="5158250" y="6457375"/>
            <a:ext cx="1879200" cy="309337"/>
          </a:xfrm>
        </p:spPr>
        <p:txBody>
          <a:bodyPr/>
          <a:lstStyle/>
          <a:p>
            <a:r>
              <a:rPr lang="fr-CH" noProof="0" dirty="0"/>
              <a:t>Rougequeue noir</a:t>
            </a:r>
          </a:p>
        </p:txBody>
      </p:sp>
      <p:pic>
        <p:nvPicPr>
          <p:cNvPr id="19" name="Bildplatzhalter 18">
            <a:extLst>
              <a:ext uri="{FF2B5EF4-FFF2-40B4-BE49-F238E27FC236}">
                <a16:creationId xmlns:a16="http://schemas.microsoft.com/office/drawing/2014/main" id="{4DD19163-FD69-9A52-CC02-50A3041E8E4E}"/>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a:stretch/>
        </p:blipFill>
        <p:spPr>
          <a:xfrm flipH="1">
            <a:off x="466000" y="4583025"/>
            <a:ext cx="1879200" cy="1879200"/>
          </a:xfrm>
        </p:spPr>
      </p:pic>
      <p:sp>
        <p:nvSpPr>
          <p:cNvPr id="10" name="Inhaltsplatzhalter 9">
            <a:extLst>
              <a:ext uri="{FF2B5EF4-FFF2-40B4-BE49-F238E27FC236}">
                <a16:creationId xmlns:a16="http://schemas.microsoft.com/office/drawing/2014/main" id="{E6CDF737-A1A3-1FE5-F0E5-719CFB5E1263}"/>
              </a:ext>
            </a:extLst>
          </p:cNvPr>
          <p:cNvSpPr>
            <a:spLocks noGrp="1"/>
          </p:cNvSpPr>
          <p:nvPr>
            <p:ph type="body" sz="quarter" idx="32"/>
          </p:nvPr>
        </p:nvSpPr>
        <p:spPr>
          <a:xfrm>
            <a:off x="7501600" y="4196072"/>
            <a:ext cx="1879200" cy="309337"/>
          </a:xfrm>
        </p:spPr>
        <p:txBody>
          <a:bodyPr/>
          <a:lstStyle/>
          <a:p>
            <a:r>
              <a:rPr lang="fr-CH" noProof="0" dirty="0"/>
              <a:t>Traquet motteux</a:t>
            </a:r>
          </a:p>
        </p:txBody>
      </p:sp>
      <p:sp>
        <p:nvSpPr>
          <p:cNvPr id="11" name="Inhaltsplatzhalter 10">
            <a:extLst>
              <a:ext uri="{FF2B5EF4-FFF2-40B4-BE49-F238E27FC236}">
                <a16:creationId xmlns:a16="http://schemas.microsoft.com/office/drawing/2014/main" id="{981CB02A-5D53-AC85-4D8A-6A1800E14EE6}"/>
              </a:ext>
            </a:extLst>
          </p:cNvPr>
          <p:cNvSpPr>
            <a:spLocks noGrp="1"/>
          </p:cNvSpPr>
          <p:nvPr>
            <p:ph type="body" sz="quarter" idx="33"/>
          </p:nvPr>
        </p:nvSpPr>
        <p:spPr>
          <a:xfrm>
            <a:off x="466000" y="6465066"/>
            <a:ext cx="1879200" cy="309337"/>
          </a:xfrm>
        </p:spPr>
        <p:txBody>
          <a:bodyPr/>
          <a:lstStyle/>
          <a:p>
            <a:r>
              <a:rPr lang="fr-CH" noProof="0" dirty="0"/>
              <a:t>Gobemouche gris</a:t>
            </a:r>
          </a:p>
        </p:txBody>
      </p:sp>
      <p:sp>
        <p:nvSpPr>
          <p:cNvPr id="15" name="Inhaltsplatzhalter 14">
            <a:extLst>
              <a:ext uri="{FF2B5EF4-FFF2-40B4-BE49-F238E27FC236}">
                <a16:creationId xmlns:a16="http://schemas.microsoft.com/office/drawing/2014/main" id="{BA380A29-02CC-CE8F-1392-2B51DB1A28B0}"/>
              </a:ext>
            </a:extLst>
          </p:cNvPr>
          <p:cNvSpPr>
            <a:spLocks noGrp="1"/>
          </p:cNvSpPr>
          <p:nvPr>
            <p:ph type="body" sz="quarter" idx="34"/>
          </p:nvPr>
        </p:nvSpPr>
        <p:spPr>
          <a:xfrm>
            <a:off x="5156400" y="4197975"/>
            <a:ext cx="1879200" cy="309337"/>
          </a:xfrm>
        </p:spPr>
        <p:txBody>
          <a:bodyPr/>
          <a:lstStyle/>
          <a:p>
            <a:r>
              <a:rPr lang="fr-CH" noProof="0" dirty="0"/>
              <a:t>Gorgebleue à miroir</a:t>
            </a:r>
          </a:p>
        </p:txBody>
      </p:sp>
      <p:pic>
        <p:nvPicPr>
          <p:cNvPr id="34" name="Bildplatzhalter 18">
            <a:extLst>
              <a:ext uri="{FF2B5EF4-FFF2-40B4-BE49-F238E27FC236}">
                <a16:creationId xmlns:a16="http://schemas.microsoft.com/office/drawing/2014/main" id="{32F4728A-9B95-471C-80FC-20DD7B242CE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811200" y="4583025"/>
            <a:ext cx="1879200" cy="1879200"/>
          </a:xfrm>
          <a:prstGeom prst="ellipse">
            <a:avLst/>
          </a:prstGeom>
          <a:noFill/>
        </p:spPr>
      </p:pic>
      <p:pic>
        <p:nvPicPr>
          <p:cNvPr id="35" name="Bildplatzhalter 24">
            <a:extLst>
              <a:ext uri="{FF2B5EF4-FFF2-40B4-BE49-F238E27FC236}">
                <a16:creationId xmlns:a16="http://schemas.microsoft.com/office/drawing/2014/main" id="{99762577-61EC-BDAC-D94A-0C20167ED3B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501600" y="4578175"/>
            <a:ext cx="1879200" cy="1879200"/>
          </a:xfrm>
          <a:prstGeom prst="ellipse">
            <a:avLst/>
          </a:prstGeom>
          <a:noFill/>
        </p:spPr>
      </p:pic>
      <p:pic>
        <p:nvPicPr>
          <p:cNvPr id="36" name="Bildplatzhalter 20">
            <a:extLst>
              <a:ext uri="{FF2B5EF4-FFF2-40B4-BE49-F238E27FC236}">
                <a16:creationId xmlns:a16="http://schemas.microsoft.com/office/drawing/2014/main" id="{3BBDE41F-22BD-057B-124B-3B14E0F2332E}"/>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846800" y="41770"/>
            <a:ext cx="1879200" cy="1879200"/>
          </a:xfrm>
          <a:prstGeom prst="ellipse">
            <a:avLst/>
          </a:prstGeom>
          <a:noFill/>
        </p:spPr>
      </p:pic>
      <p:pic>
        <p:nvPicPr>
          <p:cNvPr id="37" name="Bildplatzhalter 22">
            <a:extLst>
              <a:ext uri="{FF2B5EF4-FFF2-40B4-BE49-F238E27FC236}">
                <a16:creationId xmlns:a16="http://schemas.microsoft.com/office/drawing/2014/main" id="{A656C8CC-DEB8-322C-CA5D-4B5A1310141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flipH="1">
            <a:off x="9846800" y="2308676"/>
            <a:ext cx="1879200" cy="1879200"/>
          </a:xfrm>
          <a:prstGeom prst="ellipse">
            <a:avLst/>
          </a:prstGeom>
          <a:noFill/>
        </p:spPr>
      </p:pic>
      <p:sp>
        <p:nvSpPr>
          <p:cNvPr id="39" name="Inhaltsplatzhalter 2">
            <a:extLst>
              <a:ext uri="{FF2B5EF4-FFF2-40B4-BE49-F238E27FC236}">
                <a16:creationId xmlns:a16="http://schemas.microsoft.com/office/drawing/2014/main" id="{D4732BE9-E8F8-130D-148F-3AB48A88EDB0}"/>
              </a:ext>
            </a:extLst>
          </p:cNvPr>
          <p:cNvSpPr txBox="1">
            <a:spLocks/>
          </p:cNvSpPr>
          <p:nvPr/>
        </p:nvSpPr>
        <p:spPr>
          <a:xfrm>
            <a:off x="9843100" y="4197220"/>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Tarier pâtre</a:t>
            </a:r>
          </a:p>
        </p:txBody>
      </p:sp>
      <p:sp>
        <p:nvSpPr>
          <p:cNvPr id="40" name="Inhaltsplatzhalter 5">
            <a:extLst>
              <a:ext uri="{FF2B5EF4-FFF2-40B4-BE49-F238E27FC236}">
                <a16:creationId xmlns:a16="http://schemas.microsoft.com/office/drawing/2014/main" id="{35177240-DFFA-E594-6B04-F7B180E8501F}"/>
              </a:ext>
            </a:extLst>
          </p:cNvPr>
          <p:cNvSpPr txBox="1">
            <a:spLocks/>
          </p:cNvSpPr>
          <p:nvPr/>
        </p:nvSpPr>
        <p:spPr>
          <a:xfrm>
            <a:off x="7354957" y="6460400"/>
            <a:ext cx="2292625" cy="309337"/>
          </a:xfrm>
          <a:prstGeom prst="rect">
            <a:avLst/>
          </a:prstGeom>
        </p:spPr>
        <p:txBody>
          <a:bodyPr vert="horz" wrap="square"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Rougequeue à front blanc</a:t>
            </a:r>
          </a:p>
        </p:txBody>
      </p:sp>
      <p:sp>
        <p:nvSpPr>
          <p:cNvPr id="42" name="Inhaltsplatzhalter 10">
            <a:extLst>
              <a:ext uri="{FF2B5EF4-FFF2-40B4-BE49-F238E27FC236}">
                <a16:creationId xmlns:a16="http://schemas.microsoft.com/office/drawing/2014/main" id="{AF93BBCD-CD14-5F1E-B8F9-75B12F510659}"/>
              </a:ext>
            </a:extLst>
          </p:cNvPr>
          <p:cNvSpPr txBox="1">
            <a:spLocks/>
          </p:cNvSpPr>
          <p:nvPr/>
        </p:nvSpPr>
        <p:spPr>
          <a:xfrm>
            <a:off x="2806083" y="6465066"/>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Gobemouche noir</a:t>
            </a:r>
          </a:p>
        </p:txBody>
      </p:sp>
      <p:sp>
        <p:nvSpPr>
          <p:cNvPr id="43" name="Inhaltsplatzhalter 14">
            <a:extLst>
              <a:ext uri="{FF2B5EF4-FFF2-40B4-BE49-F238E27FC236}">
                <a16:creationId xmlns:a16="http://schemas.microsoft.com/office/drawing/2014/main" id="{30207468-2445-C777-D9C9-55796B56E0D0}"/>
              </a:ext>
            </a:extLst>
          </p:cNvPr>
          <p:cNvSpPr txBox="1">
            <a:spLocks/>
          </p:cNvSpPr>
          <p:nvPr/>
        </p:nvSpPr>
        <p:spPr>
          <a:xfrm>
            <a:off x="9846800" y="1919464"/>
            <a:ext cx="1879200" cy="310811"/>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Monticole de roche</a:t>
            </a:r>
          </a:p>
        </p:txBody>
      </p:sp>
      <p:pic>
        <p:nvPicPr>
          <p:cNvPr id="7" name="Bildplatzhalter 30">
            <a:extLst>
              <a:ext uri="{FF2B5EF4-FFF2-40B4-BE49-F238E27FC236}">
                <a16:creationId xmlns:a16="http://schemas.microsoft.com/office/drawing/2014/main" id="{9477702A-EA0D-555A-1CF2-E873EF9D5DCC}"/>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66000" y="2306879"/>
            <a:ext cx="1879200" cy="1879200"/>
          </a:xfrm>
          <a:prstGeom prst="ellipse">
            <a:avLst/>
          </a:prstGeom>
          <a:noFill/>
        </p:spPr>
      </p:pic>
      <p:sp>
        <p:nvSpPr>
          <p:cNvPr id="8" name="Inhaltsplatzhalter 9">
            <a:extLst>
              <a:ext uri="{FF2B5EF4-FFF2-40B4-BE49-F238E27FC236}">
                <a16:creationId xmlns:a16="http://schemas.microsoft.com/office/drawing/2014/main" id="{ABCC5DDA-E686-28E6-1285-8CB9ADED104C}"/>
              </a:ext>
            </a:extLst>
          </p:cNvPr>
          <p:cNvSpPr txBox="1">
            <a:spLocks/>
          </p:cNvSpPr>
          <p:nvPr/>
        </p:nvSpPr>
        <p:spPr>
          <a:xfrm>
            <a:off x="466000" y="4197220"/>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Gobemouche à collier</a:t>
            </a:r>
          </a:p>
        </p:txBody>
      </p:sp>
      <p:pic>
        <p:nvPicPr>
          <p:cNvPr id="9" name="Bildplatzhalter 30">
            <a:extLst>
              <a:ext uri="{FF2B5EF4-FFF2-40B4-BE49-F238E27FC236}">
                <a16:creationId xmlns:a16="http://schemas.microsoft.com/office/drawing/2014/main" id="{4578ACE5-FF4A-994A-C6BB-392D8C29DE91}"/>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7501600" y="41770"/>
            <a:ext cx="1879200" cy="1879200"/>
          </a:xfrm>
          <a:prstGeom prst="ellipse">
            <a:avLst/>
          </a:prstGeom>
          <a:noFill/>
        </p:spPr>
      </p:pic>
      <p:sp>
        <p:nvSpPr>
          <p:cNvPr id="12" name="Inhaltsplatzhalter 9">
            <a:extLst>
              <a:ext uri="{FF2B5EF4-FFF2-40B4-BE49-F238E27FC236}">
                <a16:creationId xmlns:a16="http://schemas.microsoft.com/office/drawing/2014/main" id="{E9B6F45D-2B67-7642-3593-93EC0681D95D}"/>
              </a:ext>
            </a:extLst>
          </p:cNvPr>
          <p:cNvSpPr txBox="1">
            <a:spLocks/>
          </p:cNvSpPr>
          <p:nvPr/>
        </p:nvSpPr>
        <p:spPr>
          <a:xfrm>
            <a:off x="7499750" y="1917945"/>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Monticole bleu</a:t>
            </a:r>
          </a:p>
        </p:txBody>
      </p:sp>
      <p:sp>
        <p:nvSpPr>
          <p:cNvPr id="14" name="Rechteck 13">
            <a:extLst>
              <a:ext uri="{FF2B5EF4-FFF2-40B4-BE49-F238E27FC236}">
                <a16:creationId xmlns:a16="http://schemas.microsoft.com/office/drawing/2014/main" id="{9282AC14-2668-274A-66D0-213CD6E0EE5F}"/>
              </a:ext>
            </a:extLst>
          </p:cNvPr>
          <p:cNvSpPr/>
          <p:nvPr/>
        </p:nvSpPr>
        <p:spPr>
          <a:xfrm>
            <a:off x="10896600" y="5905500"/>
            <a:ext cx="1295400"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pic>
        <p:nvPicPr>
          <p:cNvPr id="38" name="Bildplatzhalter 30">
            <a:extLst>
              <a:ext uri="{FF2B5EF4-FFF2-40B4-BE49-F238E27FC236}">
                <a16:creationId xmlns:a16="http://schemas.microsoft.com/office/drawing/2014/main" id="{E5C51B3F-35BB-016C-E1D2-579C63659376}"/>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843100" y="4583025"/>
            <a:ext cx="1879200" cy="1879200"/>
          </a:xfrm>
          <a:prstGeom prst="ellipse">
            <a:avLst/>
          </a:prstGeom>
          <a:noFill/>
        </p:spPr>
      </p:pic>
      <p:sp>
        <p:nvSpPr>
          <p:cNvPr id="41" name="Inhaltsplatzhalter 9">
            <a:extLst>
              <a:ext uri="{FF2B5EF4-FFF2-40B4-BE49-F238E27FC236}">
                <a16:creationId xmlns:a16="http://schemas.microsoft.com/office/drawing/2014/main" id="{D780035D-6604-265E-A570-4EE194BB7449}"/>
              </a:ext>
            </a:extLst>
          </p:cNvPr>
          <p:cNvSpPr txBox="1">
            <a:spLocks/>
          </p:cNvSpPr>
          <p:nvPr/>
        </p:nvSpPr>
        <p:spPr>
          <a:xfrm>
            <a:off x="9839833" y="6468788"/>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fr-CH" noProof="0" dirty="0"/>
              <a:t>Tarier des prés</a:t>
            </a:r>
          </a:p>
        </p:txBody>
      </p:sp>
    </p:spTree>
    <p:extLst>
      <p:ext uri="{BB962C8B-B14F-4D97-AF65-F5344CB8AC3E}">
        <p14:creationId xmlns:p14="http://schemas.microsoft.com/office/powerpoint/2010/main" val="1227222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fr-CH" noProof="0" dirty="0"/>
              <a:t>Nourriture</a:t>
            </a:r>
          </a:p>
        </p:txBody>
      </p:sp>
      <p:pic>
        <p:nvPicPr>
          <p:cNvPr id="28" name="Grafik 27" descr="Ein Bild, das Vogel, Singvogel, Wildleben, draußen enthält.&#10;&#10;KI-generierte Inhalte können fehlerhaft sein.">
            <a:extLst>
              <a:ext uri="{FF2B5EF4-FFF2-40B4-BE49-F238E27FC236}">
                <a16:creationId xmlns:a16="http://schemas.microsoft.com/office/drawing/2014/main" id="{BA40B61C-EDF9-A3CA-74E6-13A5171B0F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7521"/>
            <a:ext cx="7772400" cy="5180479"/>
          </a:xfrm>
          <a:prstGeom prst="rect">
            <a:avLst/>
          </a:prstGeom>
        </p:spPr>
      </p:pic>
      <p:sp>
        <p:nvSpPr>
          <p:cNvPr id="31" name="Inhaltsplatzhalter 8">
            <a:extLst>
              <a:ext uri="{FF2B5EF4-FFF2-40B4-BE49-F238E27FC236}">
                <a16:creationId xmlns:a16="http://schemas.microsoft.com/office/drawing/2014/main" id="{535F8444-17B4-4F14-8202-B2F684ED6B9F}"/>
              </a:ext>
            </a:extLst>
          </p:cNvPr>
          <p:cNvSpPr txBox="1">
            <a:spLocks/>
          </p:cNvSpPr>
          <p:nvPr/>
        </p:nvSpPr>
        <p:spPr>
          <a:xfrm>
            <a:off x="8128000" y="1651000"/>
            <a:ext cx="4064000" cy="44304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noProof="0" dirty="0"/>
              <a:t>vers</a:t>
            </a:r>
          </a:p>
          <a:p>
            <a:pPr lvl="2"/>
            <a:r>
              <a:rPr lang="fr-CH" noProof="0" dirty="0"/>
              <a:t>araignées</a:t>
            </a:r>
          </a:p>
          <a:p>
            <a:pPr lvl="2"/>
            <a:r>
              <a:rPr lang="fr-CH" noProof="0" dirty="0"/>
              <a:t>chenilles</a:t>
            </a:r>
          </a:p>
          <a:p>
            <a:pPr lvl="2"/>
            <a:r>
              <a:rPr lang="fr-CH" dirty="0"/>
              <a:t>p</a:t>
            </a:r>
            <a:r>
              <a:rPr lang="fr-CH" noProof="0" dirty="0" err="1"/>
              <a:t>etits</a:t>
            </a:r>
            <a:r>
              <a:rPr lang="fr-CH" noProof="0" dirty="0"/>
              <a:t> insectes</a:t>
            </a:r>
          </a:p>
          <a:p>
            <a:pPr lvl="2"/>
            <a:endParaRPr lang="fr-CH" noProof="0" dirty="0"/>
          </a:p>
          <a:p>
            <a:pPr lvl="2"/>
            <a:r>
              <a:rPr lang="fr-CH" noProof="0" dirty="0"/>
              <a:t>graines</a:t>
            </a:r>
          </a:p>
          <a:p>
            <a:pPr lvl="2"/>
            <a:r>
              <a:rPr lang="fr-CH" noProof="0" dirty="0"/>
              <a:t>baies</a:t>
            </a:r>
          </a:p>
          <a:p>
            <a:pPr lvl="2"/>
            <a:endParaRPr lang="fr-CH" noProof="0" dirty="0"/>
          </a:p>
        </p:txBody>
      </p:sp>
      <p:pic>
        <p:nvPicPr>
          <p:cNvPr id="30" name="Grafik 29" descr="Ein Bild, das Singvogel, Baum, draußen, Wildleben enthält.&#10;&#10;KI-generierte Inhalte können fehlerhaft sein.">
            <a:extLst>
              <a:ext uri="{FF2B5EF4-FFF2-40B4-BE49-F238E27FC236}">
                <a16:creationId xmlns:a16="http://schemas.microsoft.com/office/drawing/2014/main" id="{AD04005C-F511-4EFB-9096-2E07EBD0A28C}"/>
              </a:ext>
            </a:extLst>
          </p:cNvPr>
          <p:cNvPicPr>
            <a:picLocks noChangeAspect="1"/>
          </p:cNvPicPr>
          <p:nvPr/>
        </p:nvPicPr>
        <p:blipFill>
          <a:blip r:embed="rId4" cstate="screen">
            <a:extLst>
              <a:ext uri="{28A0092B-C50C-407E-A947-70E740481C1C}">
                <a14:useLocalDpi xmlns:a14="http://schemas.microsoft.com/office/drawing/2010/main"/>
              </a:ext>
            </a:extLst>
          </a:blip>
          <a:srcRect b="-427"/>
          <a:stretch/>
        </p:blipFill>
        <p:spPr>
          <a:xfrm>
            <a:off x="6415314" y="0"/>
            <a:ext cx="5776686" cy="6885016"/>
          </a:xfrm>
          <a:prstGeom prst="rect">
            <a:avLst/>
          </a:prstGeom>
        </p:spPr>
      </p:pic>
    </p:spTree>
    <p:extLst>
      <p:ext uri="{BB962C8B-B14F-4D97-AF65-F5344CB8AC3E}">
        <p14:creationId xmlns:p14="http://schemas.microsoft.com/office/powerpoint/2010/main" val="31018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Vogel, Wildleben, draußen, Singvogel enthält.&#10;&#10;KI-generierte Inhalte können fehlerhaft sein.">
            <a:extLst>
              <a:ext uri="{FF2B5EF4-FFF2-40B4-BE49-F238E27FC236}">
                <a16:creationId xmlns:a16="http://schemas.microsoft.com/office/drawing/2014/main" id="{82AD9B33-B32E-265B-7C45-6433B925E3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180138" y="0"/>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fr-CH" noProof="0" dirty="0"/>
              <a:t>L’année du </a:t>
            </a:r>
            <a:br>
              <a:rPr lang="fr-CH" noProof="0" dirty="0"/>
            </a:br>
            <a:r>
              <a:rPr lang="fr-CH" noProof="0" dirty="0"/>
              <a:t>rougegorge</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fr-CH" noProof="0" dirty="0"/>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fr-CH" noProof="0" dirty="0"/>
          </a:p>
        </p:txBody>
      </p:sp>
      <p:sp>
        <p:nvSpPr>
          <p:cNvPr id="6" name="Inhaltsplatzhalter 4">
            <a:extLst>
              <a:ext uri="{FF2B5EF4-FFF2-40B4-BE49-F238E27FC236}">
                <a16:creationId xmlns:a16="http://schemas.microsoft.com/office/drawing/2014/main" id="{D7A5AAC2-EBBF-68AB-0651-2028A45C7ED0}"/>
              </a:ext>
            </a:extLst>
          </p:cNvPr>
          <p:cNvSpPr txBox="1">
            <a:spLocks/>
          </p:cNvSpPr>
          <p:nvPr/>
        </p:nvSpPr>
        <p:spPr>
          <a:xfrm>
            <a:off x="606425" y="2159794"/>
            <a:ext cx="5405438"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sz="2000" dirty="0"/>
              <a:t>j</a:t>
            </a:r>
            <a:r>
              <a:rPr lang="fr-CH" sz="2000" noProof="0" dirty="0" err="1"/>
              <a:t>anvier</a:t>
            </a:r>
            <a:r>
              <a:rPr lang="fr-CH" sz="2000" noProof="0" dirty="0"/>
              <a:t> à mars : formation des couples</a:t>
            </a:r>
          </a:p>
          <a:p>
            <a:pPr marL="342900" indent="-342900">
              <a:lnSpc>
                <a:spcPct val="150000"/>
              </a:lnSpc>
              <a:buFont typeface="Arial" panose="020B0604020202020204" pitchFamily="34" charset="0"/>
              <a:buChar char="•"/>
            </a:pPr>
            <a:r>
              <a:rPr lang="fr-CH" sz="2000" dirty="0"/>
              <a:t>à</a:t>
            </a:r>
            <a:r>
              <a:rPr lang="fr-CH" sz="2000" noProof="0" dirty="0"/>
              <a:t> partir d’avril : construction du nid et 2 semaines de couvaison</a:t>
            </a:r>
          </a:p>
          <a:p>
            <a:pPr marL="342900" indent="-342900">
              <a:lnSpc>
                <a:spcPct val="150000"/>
              </a:lnSpc>
              <a:buFont typeface="Arial" panose="020B0604020202020204" pitchFamily="34" charset="0"/>
              <a:buChar char="•"/>
            </a:pPr>
            <a:r>
              <a:rPr lang="fr-CH" sz="2000" noProof="0" dirty="0"/>
              <a:t>2 semaines de nourrissage au nid et  </a:t>
            </a:r>
            <a:br>
              <a:rPr lang="fr-CH" sz="2000" noProof="0" dirty="0"/>
            </a:br>
            <a:r>
              <a:rPr lang="fr-CH" sz="2000" noProof="0" dirty="0"/>
              <a:t>1-2 semaines de nourrissage hors du nid</a:t>
            </a:r>
          </a:p>
          <a:p>
            <a:pPr marL="342900" indent="-342900">
              <a:lnSpc>
                <a:spcPct val="150000"/>
              </a:lnSpc>
              <a:buFont typeface="Arial" panose="020B0604020202020204" pitchFamily="34" charset="0"/>
              <a:buChar char="•"/>
            </a:pPr>
            <a:r>
              <a:rPr lang="fr-CH" sz="2000" dirty="0"/>
              <a:t>e</a:t>
            </a:r>
            <a:r>
              <a:rPr lang="fr-CH" sz="2000" noProof="0" dirty="0" err="1"/>
              <a:t>nsuite</a:t>
            </a:r>
            <a:r>
              <a:rPr lang="fr-CH" sz="2000" noProof="0" dirty="0"/>
              <a:t> deuxième nichée (env. en juin)</a:t>
            </a:r>
          </a:p>
          <a:p>
            <a:pPr marL="342900" indent="-342900">
              <a:lnSpc>
                <a:spcPct val="150000"/>
              </a:lnSpc>
              <a:buFont typeface="Arial" panose="020B0604020202020204" pitchFamily="34" charset="0"/>
              <a:buChar char="•"/>
            </a:pPr>
            <a:r>
              <a:rPr lang="fr-CH" sz="2000" dirty="0"/>
              <a:t>j</a:t>
            </a:r>
            <a:r>
              <a:rPr lang="fr-CH" sz="2000" noProof="0" dirty="0" err="1"/>
              <a:t>uin</a:t>
            </a:r>
            <a:r>
              <a:rPr lang="fr-CH" sz="2000" noProof="0" dirty="0"/>
              <a:t> à septembre : mue</a:t>
            </a:r>
          </a:p>
          <a:p>
            <a:pPr marL="342900" indent="-342900">
              <a:lnSpc>
                <a:spcPct val="150000"/>
              </a:lnSpc>
              <a:buFont typeface="Arial" panose="020B0604020202020204" pitchFamily="34" charset="0"/>
              <a:buChar char="•"/>
            </a:pPr>
            <a:r>
              <a:rPr lang="fr-CH" sz="2000" dirty="0"/>
              <a:t>s</a:t>
            </a:r>
            <a:r>
              <a:rPr lang="fr-CH" sz="2000" noProof="0" dirty="0" err="1"/>
              <a:t>eptembre</a:t>
            </a:r>
            <a:r>
              <a:rPr lang="fr-CH" sz="2000" noProof="0" dirty="0"/>
              <a:t> à novembre : migration</a:t>
            </a:r>
          </a:p>
          <a:p>
            <a:pPr marL="342900" indent="-342900">
              <a:lnSpc>
                <a:spcPct val="150000"/>
              </a:lnSpc>
              <a:buFont typeface="Arial" panose="020B0604020202020204" pitchFamily="34" charset="0"/>
              <a:buChar char="•"/>
            </a:pPr>
            <a:r>
              <a:rPr lang="fr-CH" sz="2000" dirty="0"/>
              <a:t>t</a:t>
            </a:r>
            <a:r>
              <a:rPr lang="fr-CH" sz="2000" noProof="0" dirty="0" err="1"/>
              <a:t>erritoires</a:t>
            </a:r>
            <a:r>
              <a:rPr lang="fr-CH" sz="2000" noProof="0" dirty="0"/>
              <a:t> hivernaux jusqu’au printemps </a:t>
            </a:r>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spTree>
    <p:extLst>
      <p:ext uri="{BB962C8B-B14F-4D97-AF65-F5344CB8AC3E}">
        <p14:creationId xmlns:p14="http://schemas.microsoft.com/office/powerpoint/2010/main" val="4243885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Gras, Pflanze, Wildleben enthält.&#10;&#10;KI-generierte Inhalte können fehlerhaft sein.">
            <a:extLst>
              <a:ext uri="{FF2B5EF4-FFF2-40B4-BE49-F238E27FC236}">
                <a16:creationId xmlns:a16="http://schemas.microsoft.com/office/drawing/2014/main" id="{6BF2F96B-B82A-87B6-B04D-3CC76364B72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096000" y="0"/>
            <a:ext cx="6096000" cy="6858000"/>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Nid</a:t>
            </a:r>
          </a:p>
        </p:txBody>
      </p:sp>
      <p:sp>
        <p:nvSpPr>
          <p:cNvPr id="3" name="Inhaltsplatzhalter 4">
            <a:extLst>
              <a:ext uri="{FF2B5EF4-FFF2-40B4-BE49-F238E27FC236}">
                <a16:creationId xmlns:a16="http://schemas.microsoft.com/office/drawing/2014/main" id="{8E412A3B-AF68-138A-32F5-45DF442D68A5}"/>
              </a:ext>
            </a:extLst>
          </p:cNvPr>
          <p:cNvSpPr txBox="1">
            <a:spLocks/>
          </p:cNvSpPr>
          <p:nvPr/>
        </p:nvSpPr>
        <p:spPr>
          <a:xfrm>
            <a:off x="606424" y="1758950"/>
            <a:ext cx="5489575"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sz="2000" dirty="0"/>
              <a:t>c</a:t>
            </a:r>
            <a:r>
              <a:rPr lang="fr-CH" sz="2000" noProof="0" dirty="0" err="1"/>
              <a:t>onstruit</a:t>
            </a:r>
            <a:r>
              <a:rPr lang="fr-CH" sz="2000" noProof="0" dirty="0"/>
              <a:t> uniquement par la femelle</a:t>
            </a:r>
          </a:p>
          <a:p>
            <a:pPr marL="342900" indent="-342900">
              <a:lnSpc>
                <a:spcPct val="150000"/>
              </a:lnSpc>
              <a:buFont typeface="Arial" panose="020B0604020202020204" pitchFamily="34" charset="0"/>
              <a:buChar char="•"/>
            </a:pPr>
            <a:r>
              <a:rPr lang="fr-CH" sz="2000" dirty="0"/>
              <a:t>n</a:t>
            </a:r>
            <a:r>
              <a:rPr lang="fr-CH" sz="2000" noProof="0" dirty="0"/>
              <a:t>id ouvert en forme de bol, souvent bien caché</a:t>
            </a:r>
          </a:p>
          <a:p>
            <a:pPr marL="342900" indent="-342900">
              <a:lnSpc>
                <a:spcPct val="150000"/>
              </a:lnSpc>
              <a:buFont typeface="Arial" panose="020B0604020202020204" pitchFamily="34" charset="0"/>
              <a:buChar char="•"/>
            </a:pPr>
            <a:r>
              <a:rPr lang="fr-CH" sz="2000" dirty="0"/>
              <a:t>e</a:t>
            </a:r>
            <a:r>
              <a:rPr lang="fr-CH" sz="2000" noProof="0" dirty="0"/>
              <a:t>n herbes sèches et feuilles mortes, tapissé de radicelles et de poils d’animaux</a:t>
            </a:r>
          </a:p>
          <a:p>
            <a:pPr marL="342900" indent="-342900">
              <a:lnSpc>
                <a:spcPct val="150000"/>
              </a:lnSpc>
              <a:buFont typeface="Arial" panose="020B0604020202020204" pitchFamily="34" charset="0"/>
              <a:buChar char="•"/>
            </a:pPr>
            <a:r>
              <a:rPr lang="fr-CH" sz="2000" dirty="0"/>
              <a:t>s</a:t>
            </a:r>
            <a:r>
              <a:rPr lang="fr-CH" sz="2000" noProof="0" dirty="0" err="1"/>
              <a:t>ouvent</a:t>
            </a:r>
            <a:r>
              <a:rPr lang="fr-CH" sz="2000" noProof="0" dirty="0"/>
              <a:t> à proximité du sol : creux du sol, talus, niches dans rochers, creux entre les racines, etc.</a:t>
            </a:r>
          </a:p>
          <a:p>
            <a:pPr marL="342900" indent="-342900">
              <a:lnSpc>
                <a:spcPct val="150000"/>
              </a:lnSpc>
              <a:buFont typeface="Arial" panose="020B0604020202020204" pitchFamily="34" charset="0"/>
              <a:buChar char="•"/>
            </a:pPr>
            <a:r>
              <a:rPr lang="fr-CH" sz="2000" dirty="0"/>
              <a:t>p</a:t>
            </a:r>
            <a:r>
              <a:rPr lang="fr-CH" sz="2000" noProof="0" dirty="0" err="1"/>
              <a:t>arfois</a:t>
            </a:r>
            <a:r>
              <a:rPr lang="fr-CH" sz="2000" noProof="0" dirty="0"/>
              <a:t> plus en hauteur dans les arbres</a:t>
            </a:r>
          </a:p>
          <a:p>
            <a:pPr marL="342900" indent="-342900">
              <a:lnSpc>
                <a:spcPct val="150000"/>
              </a:lnSpc>
              <a:buFont typeface="Arial" panose="020B0604020202020204" pitchFamily="34" charset="0"/>
              <a:buChar char="•"/>
            </a:pPr>
            <a:r>
              <a:rPr lang="fr-CH" sz="2000" noProof="0" dirty="0"/>
              <a:t>5 à 7 </a:t>
            </a:r>
            <a:r>
              <a:rPr lang="fr-CH" sz="2000" noProof="0" dirty="0" err="1"/>
              <a:t>oeufs</a:t>
            </a:r>
            <a:endParaRPr lang="fr-CH" sz="2000"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a:p>
            <a:pPr marL="342900" indent="-342900">
              <a:lnSpc>
                <a:spcPct val="150000"/>
              </a:lnSpc>
              <a:buFont typeface="Arial" panose="020B0604020202020204" pitchFamily="34" charset="0"/>
              <a:buChar char="•"/>
            </a:pPr>
            <a:endParaRPr lang="fr-CH" noProof="0" dirty="0"/>
          </a:p>
        </p:txBody>
      </p:sp>
      <p:pic>
        <p:nvPicPr>
          <p:cNvPr id="6" name="Grafik 5" descr="Ein Bild, das Mond, Astronomisches Objekt, Astronomisches Ereignis, Mondfinsternis enthält.&#10;&#10;KI-generierte Inhalte können fehlerhaft sein.">
            <a:extLst>
              <a:ext uri="{FF2B5EF4-FFF2-40B4-BE49-F238E27FC236}">
                <a16:creationId xmlns:a16="http://schemas.microsoft.com/office/drawing/2014/main" id="{3702D10E-A851-0AF3-7118-C8DF743A40C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26656" y="-51771"/>
            <a:ext cx="2365343" cy="2867542"/>
          </a:xfrm>
          <a:prstGeom prst="rect">
            <a:avLst/>
          </a:prstGeom>
        </p:spPr>
      </p:pic>
      <p:sp>
        <p:nvSpPr>
          <p:cNvPr id="5" name="Textplatzhalter 10">
            <a:extLst>
              <a:ext uri="{FF2B5EF4-FFF2-40B4-BE49-F238E27FC236}">
                <a16:creationId xmlns:a16="http://schemas.microsoft.com/office/drawing/2014/main" id="{9C48D8BF-A0CE-A870-5D82-3CE069886450}"/>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C98FD5C5-9AD8-72CD-2AFD-8A6EA52E116F}"/>
              </a:ext>
            </a:extLst>
          </p:cNvPr>
          <p:cNvSpPr>
            <a:spLocks noGrp="1"/>
          </p:cNvSpPr>
          <p:nvPr>
            <p:ph type="body" sz="quarter" idx="21"/>
          </p:nvPr>
        </p:nvSpPr>
        <p:spPr>
          <a:xfrm>
            <a:off x="11075229" y="5994263"/>
            <a:ext cx="874800" cy="655200"/>
          </a:xfrm>
        </p:spPr>
        <p:txBody>
          <a:bodyPr/>
          <a:lstStyle/>
          <a:p>
            <a:endParaRPr lang="fr-CH" noProof="0" dirty="0"/>
          </a:p>
        </p:txBody>
      </p:sp>
    </p:spTree>
    <p:extLst>
      <p:ext uri="{BB962C8B-B14F-4D97-AF65-F5344CB8AC3E}">
        <p14:creationId xmlns:p14="http://schemas.microsoft.com/office/powerpoint/2010/main" val="12086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a:xfrm>
            <a:off x="606425" y="540000"/>
            <a:ext cx="8639175" cy="672732"/>
          </a:xfrm>
        </p:spPr>
        <p:txBody>
          <a:bodyPr/>
          <a:lstStyle/>
          <a:p>
            <a:r>
              <a:rPr lang="fr-CH" noProof="0" dirty="0"/>
              <a:t>La Suisse a voté ...</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fr-CH" noProof="0" dirty="0"/>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fr-CH" noProof="0" dirty="0"/>
          </a:p>
        </p:txBody>
      </p:sp>
      <p:pic>
        <p:nvPicPr>
          <p:cNvPr id="6" name="Bildplatzhalter 17">
            <a:extLst>
              <a:ext uri="{FF2B5EF4-FFF2-40B4-BE49-F238E27FC236}">
                <a16:creationId xmlns:a16="http://schemas.microsoft.com/office/drawing/2014/main" id="{D214F6FE-16A3-E4AF-9FF9-8BDAAFED7FC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5029" y="1758950"/>
            <a:ext cx="12197029" cy="5101153"/>
          </a:xfrm>
        </p:spPr>
      </p:pic>
      <p:sp>
        <p:nvSpPr>
          <p:cNvPr id="2" name="Grafik 16">
            <a:extLst>
              <a:ext uri="{FF2B5EF4-FFF2-40B4-BE49-F238E27FC236}">
                <a16:creationId xmlns:a16="http://schemas.microsoft.com/office/drawing/2014/main" id="{13341A02-33AB-BE01-026A-704553D76252}"/>
              </a:ext>
            </a:extLst>
          </p:cNvPr>
          <p:cNvSpPr>
            <a:spLocks noChangeAspect="1"/>
          </p:cNvSpPr>
          <p:nvPr/>
        </p:nvSpPr>
        <p:spPr>
          <a:xfrm rot="21000000">
            <a:off x="218879" y="4891143"/>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fr-CH" sz="2000" noProof="0" dirty="0">
                <a:solidFill>
                  <a:schemeClr val="accent1"/>
                </a:solidFill>
                <a:latin typeface="+mj-lt"/>
              </a:rPr>
              <a:t>25 %</a:t>
            </a:r>
          </a:p>
        </p:txBody>
      </p:sp>
      <p:sp>
        <p:nvSpPr>
          <p:cNvPr id="3" name="Grafik 16">
            <a:extLst>
              <a:ext uri="{FF2B5EF4-FFF2-40B4-BE49-F238E27FC236}">
                <a16:creationId xmlns:a16="http://schemas.microsoft.com/office/drawing/2014/main" id="{03808D2F-7797-3147-423D-77590D9CC6FF}"/>
              </a:ext>
            </a:extLst>
          </p:cNvPr>
          <p:cNvSpPr>
            <a:spLocks noChangeAspect="1"/>
          </p:cNvSpPr>
          <p:nvPr/>
        </p:nvSpPr>
        <p:spPr>
          <a:xfrm rot="21000000">
            <a:off x="683163" y="2056396"/>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fr-CH" sz="2000" noProof="0" dirty="0">
                <a:solidFill>
                  <a:schemeClr val="accent1"/>
                </a:solidFill>
                <a:latin typeface="+mj-lt"/>
              </a:rPr>
              <a:t>19 %</a:t>
            </a:r>
          </a:p>
        </p:txBody>
      </p:sp>
      <p:sp>
        <p:nvSpPr>
          <p:cNvPr id="5" name="Grafik 16">
            <a:extLst>
              <a:ext uri="{FF2B5EF4-FFF2-40B4-BE49-F238E27FC236}">
                <a16:creationId xmlns:a16="http://schemas.microsoft.com/office/drawing/2014/main" id="{EBCE89B1-ACF4-AA5C-5D94-64BA320BE9F9}"/>
              </a:ext>
            </a:extLst>
          </p:cNvPr>
          <p:cNvSpPr>
            <a:spLocks noChangeAspect="1"/>
          </p:cNvSpPr>
          <p:nvPr/>
        </p:nvSpPr>
        <p:spPr>
          <a:xfrm rot="21000000">
            <a:off x="3849150" y="5822150"/>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fr-CH" sz="2000" noProof="0" dirty="0">
                <a:solidFill>
                  <a:schemeClr val="accent1"/>
                </a:solidFill>
                <a:latin typeface="+mj-lt"/>
              </a:rPr>
              <a:t>23 %</a:t>
            </a:r>
          </a:p>
        </p:txBody>
      </p:sp>
      <p:sp>
        <p:nvSpPr>
          <p:cNvPr id="7" name="Grafik 16">
            <a:extLst>
              <a:ext uri="{FF2B5EF4-FFF2-40B4-BE49-F238E27FC236}">
                <a16:creationId xmlns:a16="http://schemas.microsoft.com/office/drawing/2014/main" id="{D3F108BE-8E35-EF32-6430-16584BE73578}"/>
              </a:ext>
            </a:extLst>
          </p:cNvPr>
          <p:cNvSpPr>
            <a:spLocks noChangeAspect="1"/>
          </p:cNvSpPr>
          <p:nvPr/>
        </p:nvSpPr>
        <p:spPr>
          <a:xfrm rot="21000000">
            <a:off x="8480144" y="2341531"/>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fr-CH" sz="2000" noProof="0" dirty="0">
                <a:solidFill>
                  <a:schemeClr val="accent1"/>
                </a:solidFill>
                <a:latin typeface="+mj-lt"/>
              </a:rPr>
              <a:t>13 %</a:t>
            </a:r>
          </a:p>
        </p:txBody>
      </p:sp>
      <p:sp>
        <p:nvSpPr>
          <p:cNvPr id="8" name="Grafik 16">
            <a:extLst>
              <a:ext uri="{FF2B5EF4-FFF2-40B4-BE49-F238E27FC236}">
                <a16:creationId xmlns:a16="http://schemas.microsoft.com/office/drawing/2014/main" id="{D97C66D7-F46B-88B1-811F-EBA07D6F81F6}"/>
              </a:ext>
            </a:extLst>
          </p:cNvPr>
          <p:cNvSpPr>
            <a:spLocks noChangeAspect="1"/>
          </p:cNvSpPr>
          <p:nvPr/>
        </p:nvSpPr>
        <p:spPr>
          <a:xfrm rot="21000000">
            <a:off x="9768168" y="4327647"/>
            <a:ext cx="801105" cy="804111"/>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alpha val="80000"/>
            </a:schemeClr>
          </a:solidFill>
          <a:ln w="9525" cap="flat">
            <a:noFill/>
            <a:prstDash val="solid"/>
            <a:miter/>
          </a:ln>
        </p:spPr>
        <p:txBody>
          <a:bodyPr rtlCol="0" anchor="ctr"/>
          <a:lstStyle/>
          <a:p>
            <a:pPr algn="ctr"/>
            <a:r>
              <a:rPr lang="fr-CH" sz="2000" noProof="0" dirty="0">
                <a:solidFill>
                  <a:schemeClr val="accent1"/>
                </a:solidFill>
                <a:latin typeface="+mj-lt"/>
              </a:rPr>
              <a:t>20 %</a:t>
            </a:r>
          </a:p>
        </p:txBody>
      </p:sp>
    </p:spTree>
    <p:extLst>
      <p:ext uri="{BB962C8B-B14F-4D97-AF65-F5344CB8AC3E}">
        <p14:creationId xmlns:p14="http://schemas.microsoft.com/office/powerpoint/2010/main" val="34730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Vogel, draußen, Heu enthält.&#10;&#10;KI-generierte Inhalte können fehlerhaft sein.">
            <a:extLst>
              <a:ext uri="{FF2B5EF4-FFF2-40B4-BE49-F238E27FC236}">
                <a16:creationId xmlns:a16="http://schemas.microsoft.com/office/drawing/2014/main" id="{AB8955B1-573C-9DB3-4E92-E0C32B6452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0" y="1404257"/>
            <a:ext cx="12192000" cy="5453743"/>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Nid</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spTree>
    <p:extLst>
      <p:ext uri="{BB962C8B-B14F-4D97-AF65-F5344CB8AC3E}">
        <p14:creationId xmlns:p14="http://schemas.microsoft.com/office/powerpoint/2010/main" val="836543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Vogel, Singvogel, draußen, Schnabel enthält.&#10;&#10;KI-generierte Inhalte können fehlerhaft sein.">
            <a:extLst>
              <a:ext uri="{FF2B5EF4-FFF2-40B4-BE49-F238E27FC236}">
                <a16:creationId xmlns:a16="http://schemas.microsoft.com/office/drawing/2014/main" id="{536D7DB1-3AB0-AE48-6CE8-9957A56C0E3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096000" y="0"/>
            <a:ext cx="6096000" cy="6866651"/>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a:xfrm>
            <a:off x="606425" y="540000"/>
            <a:ext cx="10979150" cy="672732"/>
          </a:xfrm>
        </p:spPr>
        <p:txBody>
          <a:bodyPr/>
          <a:lstStyle/>
          <a:p>
            <a:r>
              <a:rPr lang="fr-CH" noProof="0" dirty="0"/>
              <a:t>Juvéniles</a:t>
            </a:r>
          </a:p>
        </p:txBody>
      </p:sp>
      <p:sp>
        <p:nvSpPr>
          <p:cNvPr id="5" name="Espace réservé pour une image  4">
            <a:extLst>
              <a:ext uri="{FF2B5EF4-FFF2-40B4-BE49-F238E27FC236}">
                <a16:creationId xmlns:a16="http://schemas.microsoft.com/office/drawing/2014/main" id="{0590EA75-28D6-F86D-0A4E-EA9464CED4A4}"/>
              </a:ext>
            </a:extLst>
          </p:cNvPr>
          <p:cNvSpPr>
            <a:spLocks noGrp="1"/>
          </p:cNvSpPr>
          <p:nvPr>
            <p:ph type="pic" sz="quarter" idx="14"/>
          </p:nvPr>
        </p:nvSpPr>
        <p:spPr/>
        <p:txBody>
          <a:bodyPr/>
          <a:lstStyle/>
          <a:p>
            <a:endParaRPr lang="fr-CH" noProof="0" dirty="0"/>
          </a:p>
        </p:txBody>
      </p:sp>
      <p:sp>
        <p:nvSpPr>
          <p:cNvPr id="8" name="Espace réservé du texte 7">
            <a:extLst>
              <a:ext uri="{FF2B5EF4-FFF2-40B4-BE49-F238E27FC236}">
                <a16:creationId xmlns:a16="http://schemas.microsoft.com/office/drawing/2014/main" id="{C81838E8-9904-0424-F0A3-CF46E5EDAE80}"/>
              </a:ext>
            </a:extLst>
          </p:cNvPr>
          <p:cNvSpPr>
            <a:spLocks noGrp="1"/>
          </p:cNvSpPr>
          <p:nvPr>
            <p:ph type="body" sz="quarter" idx="20"/>
          </p:nvPr>
        </p:nvSpPr>
        <p:spPr/>
        <p:txBody>
          <a:bodyPr/>
          <a:lstStyle/>
          <a:p>
            <a:endParaRPr lang="fr-CH" noProof="0" dirty="0"/>
          </a:p>
        </p:txBody>
      </p:sp>
      <p:sp>
        <p:nvSpPr>
          <p:cNvPr id="10" name="Espace réservé du texte 9">
            <a:extLst>
              <a:ext uri="{FF2B5EF4-FFF2-40B4-BE49-F238E27FC236}">
                <a16:creationId xmlns:a16="http://schemas.microsoft.com/office/drawing/2014/main" id="{F56EE172-651F-D01A-2CD1-3FBC4D3D5F61}"/>
              </a:ext>
            </a:extLst>
          </p:cNvPr>
          <p:cNvSpPr>
            <a:spLocks noGrp="1"/>
          </p:cNvSpPr>
          <p:nvPr>
            <p:ph type="body" sz="quarter" idx="21"/>
          </p:nvPr>
        </p:nvSpPr>
        <p:spPr/>
        <p:txBody>
          <a:bodyPr/>
          <a:lstStyle/>
          <a:p>
            <a:endParaRPr lang="fr-CH" noProof="0" dirty="0"/>
          </a:p>
        </p:txBody>
      </p:sp>
      <p:sp>
        <p:nvSpPr>
          <p:cNvPr id="4" name="Inhaltsplatzhalter 4">
            <a:extLst>
              <a:ext uri="{FF2B5EF4-FFF2-40B4-BE49-F238E27FC236}">
                <a16:creationId xmlns:a16="http://schemas.microsoft.com/office/drawing/2014/main" id="{7ECC1BB9-A75F-667B-8377-0DAF956FB41E}"/>
              </a:ext>
            </a:extLst>
          </p:cNvPr>
          <p:cNvSpPr txBox="1">
            <a:spLocks/>
          </p:cNvSpPr>
          <p:nvPr/>
        </p:nvSpPr>
        <p:spPr>
          <a:xfrm>
            <a:off x="606425" y="1768230"/>
            <a:ext cx="5778877" cy="4362386"/>
          </a:xfrm>
          <a:prstGeom prst="rect">
            <a:avLst/>
          </a:prstGeom>
        </p:spPr>
        <p:txBody>
          <a:bodyPr vert="horz" lIns="90000" tIns="46800" rIns="90000" bIns="46800" rtlCol="0">
            <a:noAutofit/>
          </a:bodyPr>
          <a:lstStyle>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4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lnSpc>
                <a:spcPct val="150000"/>
              </a:lnSpc>
              <a:buFont typeface="Arial" panose="020B0604020202020204" pitchFamily="34" charset="0"/>
              <a:buChar char="•"/>
            </a:pPr>
            <a:r>
              <a:rPr lang="fr-CH" sz="2000" noProof="0" dirty="0"/>
              <a:t>bruns avec taches claires</a:t>
            </a:r>
            <a:br>
              <a:rPr lang="fr-CH" sz="2000" noProof="0" dirty="0"/>
            </a:br>
            <a:r>
              <a:rPr lang="fr-CH" sz="2000" noProof="0" dirty="0"/>
              <a:t>➔ camouflage dans l’ombre de la végétation </a:t>
            </a:r>
          </a:p>
          <a:p>
            <a:pPr marL="342900" indent="-342900">
              <a:lnSpc>
                <a:spcPct val="150000"/>
              </a:lnSpc>
              <a:buFont typeface="Arial" panose="020B0604020202020204" pitchFamily="34" charset="0"/>
              <a:buChar char="•"/>
            </a:pPr>
            <a:endParaRPr lang="fr-CH" sz="2000" noProof="0" dirty="0"/>
          </a:p>
          <a:p>
            <a:pPr marL="342900" indent="-342900">
              <a:lnSpc>
                <a:spcPct val="150000"/>
              </a:lnSpc>
              <a:buFont typeface="Arial" panose="020B0604020202020204" pitchFamily="34" charset="0"/>
              <a:buChar char="•"/>
            </a:pPr>
            <a:r>
              <a:rPr lang="fr-CH" sz="2000" noProof="0" dirty="0"/>
              <a:t>après 5 à 7 semaines</a:t>
            </a:r>
            <a:br>
              <a:rPr lang="fr-CH" sz="2000" noProof="0" dirty="0"/>
            </a:br>
            <a:r>
              <a:rPr lang="fr-CH" sz="2000" noProof="0" dirty="0"/>
              <a:t>début de la mue</a:t>
            </a:r>
          </a:p>
          <a:p>
            <a:pPr marL="342900" indent="-342900">
              <a:buFont typeface="Arial" panose="020B0604020202020204" pitchFamily="34" charset="0"/>
              <a:buChar char="•"/>
            </a:pPr>
            <a:endParaRPr lang="fr-CH" noProof="0" dirty="0"/>
          </a:p>
          <a:p>
            <a:pPr marL="342900" indent="-342900">
              <a:buFont typeface="Arial" panose="020B0604020202020204" pitchFamily="34" charset="0"/>
              <a:buChar char="•"/>
            </a:pPr>
            <a:endParaRPr lang="fr-CH" noProof="0" dirty="0"/>
          </a:p>
        </p:txBody>
      </p:sp>
      <p:pic>
        <p:nvPicPr>
          <p:cNvPr id="6" name="Grafik 5" descr="Ein Bild, das Vogel, draußen, Baum, Singvogel enthält.&#10;&#10;KI-generierte Inhalte können fehlerhaft sein.">
            <a:extLst>
              <a:ext uri="{FF2B5EF4-FFF2-40B4-BE49-F238E27FC236}">
                <a16:creationId xmlns:a16="http://schemas.microsoft.com/office/drawing/2014/main" id="{95815BBB-F66F-B16C-DD63-86C19DA8DFA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3765756" y="3429000"/>
            <a:ext cx="4660488" cy="3437651"/>
          </a:xfrm>
          <a:prstGeom prst="rect">
            <a:avLst/>
          </a:prstGeom>
        </p:spPr>
      </p:pic>
    </p:spTree>
    <p:extLst>
      <p:ext uri="{BB962C8B-B14F-4D97-AF65-F5344CB8AC3E}">
        <p14:creationId xmlns:p14="http://schemas.microsoft.com/office/powerpoint/2010/main" val="19679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512DC40-282F-F3E5-FA46-557D36A5A1E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80138" y="0"/>
            <a:ext cx="6011862" cy="6858000"/>
          </a:xfrm>
          <a:prstGeom prst="rect">
            <a:avLst/>
          </a:prstGeom>
        </p:spPr>
      </p:pic>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p:txBody>
          <a:bodyPr/>
          <a:lstStyle/>
          <a:p>
            <a:r>
              <a:rPr lang="fr-CH" noProof="0" dirty="0"/>
              <a:t>Comportement</a:t>
            </a:r>
          </a:p>
        </p:txBody>
      </p:sp>
      <p:sp>
        <p:nvSpPr>
          <p:cNvPr id="3" name="Inhaltsplatzhalter 2">
            <a:extLst>
              <a:ext uri="{FF2B5EF4-FFF2-40B4-BE49-F238E27FC236}">
                <a16:creationId xmlns:a16="http://schemas.microsoft.com/office/drawing/2014/main" id="{55303341-A118-7554-5F99-06C799AA8A3C}"/>
              </a:ext>
            </a:extLst>
          </p:cNvPr>
          <p:cNvSpPr>
            <a:spLocks noGrp="1"/>
          </p:cNvSpPr>
          <p:nvPr>
            <p:ph idx="1"/>
          </p:nvPr>
        </p:nvSpPr>
        <p:spPr>
          <a:xfrm>
            <a:off x="606425" y="1739073"/>
            <a:ext cx="4986775" cy="4362386"/>
          </a:xfrm>
        </p:spPr>
        <p:txBody>
          <a:bodyPr lIns="90000" tIns="46800" rIns="90000" bIns="46800"/>
          <a:lstStyle/>
          <a:p>
            <a:pPr lvl="2"/>
            <a:r>
              <a:rPr lang="fr-CH" dirty="0"/>
              <a:t>p</a:t>
            </a:r>
            <a:r>
              <a:rPr lang="fr-CH" noProof="0" dirty="0" err="1"/>
              <a:t>rennent</a:t>
            </a:r>
            <a:r>
              <a:rPr lang="fr-CH" noProof="0" dirty="0"/>
              <a:t> régulièrement des bains</a:t>
            </a:r>
          </a:p>
          <a:p>
            <a:pPr lvl="2"/>
            <a:r>
              <a:rPr lang="fr-CH" dirty="0"/>
              <a:t>u</a:t>
            </a:r>
            <a:r>
              <a:rPr lang="fr-CH" noProof="0" dirty="0" err="1"/>
              <a:t>tilisent</a:t>
            </a:r>
            <a:r>
              <a:rPr lang="fr-CH" noProof="0" dirty="0"/>
              <a:t> des fourmis pour se nettoyer</a:t>
            </a:r>
          </a:p>
          <a:p>
            <a:pPr lvl="2"/>
            <a:r>
              <a:rPr lang="fr-CH" dirty="0"/>
              <a:t>t</a:t>
            </a:r>
            <a:r>
              <a:rPr lang="fr-CH" noProof="0" dirty="0" err="1"/>
              <a:t>rès</a:t>
            </a:r>
            <a:r>
              <a:rPr lang="fr-CH" noProof="0" dirty="0"/>
              <a:t> territoriaux et agressifs</a:t>
            </a:r>
          </a:p>
        </p:txBody>
      </p:sp>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fr-CH" noProof="0" dirty="0"/>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fr-CH" noProof="0" dirty="0"/>
          </a:p>
        </p:txBody>
      </p:sp>
    </p:spTree>
    <p:extLst>
      <p:ext uri="{BB962C8B-B14F-4D97-AF65-F5344CB8AC3E}">
        <p14:creationId xmlns:p14="http://schemas.microsoft.com/office/powerpoint/2010/main" val="798222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p:txBody>
          <a:bodyPr/>
          <a:lstStyle/>
          <a:p>
            <a:r>
              <a:rPr lang="fr-CH" noProof="0" dirty="0"/>
              <a:t>Comportement</a:t>
            </a:r>
          </a:p>
        </p:txBody>
      </p:sp>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fr-CH" noProof="0" dirty="0"/>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fr-CH" noProof="0" dirty="0"/>
          </a:p>
        </p:txBody>
      </p:sp>
      <p:pic>
        <p:nvPicPr>
          <p:cNvPr id="8" name="Grafik 7" descr="Ein Bild, das Text, Vogel, Fisch, Poster enthält.&#10;&#10;KI-generierte Inhalte können fehlerhaft sein.">
            <a:extLst>
              <a:ext uri="{FF2B5EF4-FFF2-40B4-BE49-F238E27FC236}">
                <a16:creationId xmlns:a16="http://schemas.microsoft.com/office/drawing/2014/main" id="{F90C1B6E-B812-E8E9-8520-6FF829D207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4135" y="0"/>
            <a:ext cx="5277865" cy="6858000"/>
          </a:xfrm>
          <a:prstGeom prst="rect">
            <a:avLst/>
          </a:prstGeom>
        </p:spPr>
      </p:pic>
      <p:pic>
        <p:nvPicPr>
          <p:cNvPr id="13" name="Grafik 12" descr="Ein Bild, das Diagramm, Kreis, Fahrrad enthält.&#10;&#10;KI-generierte Inhalte können fehlerhaft sein.">
            <a:extLst>
              <a:ext uri="{FF2B5EF4-FFF2-40B4-BE49-F238E27FC236}">
                <a16:creationId xmlns:a16="http://schemas.microsoft.com/office/drawing/2014/main" id="{A0B93D94-6641-3F2A-E283-C414E89CE7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70606" y="-1"/>
            <a:ext cx="7521396" cy="2379059"/>
          </a:xfrm>
          <a:prstGeom prst="rect">
            <a:avLst/>
          </a:prstGeom>
        </p:spPr>
      </p:pic>
      <p:sp>
        <p:nvSpPr>
          <p:cNvPr id="3" name="Inhaltsplatzhalter 2">
            <a:extLst>
              <a:ext uri="{FF2B5EF4-FFF2-40B4-BE49-F238E27FC236}">
                <a16:creationId xmlns:a16="http://schemas.microsoft.com/office/drawing/2014/main" id="{55303341-A118-7554-5F99-06C799AA8A3C}"/>
              </a:ext>
            </a:extLst>
          </p:cNvPr>
          <p:cNvSpPr>
            <a:spLocks noGrp="1"/>
          </p:cNvSpPr>
          <p:nvPr>
            <p:ph idx="1"/>
          </p:nvPr>
        </p:nvSpPr>
        <p:spPr>
          <a:xfrm>
            <a:off x="606425" y="1708077"/>
            <a:ext cx="5277865" cy="4362386"/>
          </a:xfrm>
        </p:spPr>
        <p:txBody>
          <a:bodyPr lIns="90000" tIns="46800" rIns="90000" bIns="46800"/>
          <a:lstStyle/>
          <a:p>
            <a:pPr lvl="2"/>
            <a:r>
              <a:rPr lang="fr-CH" dirty="0"/>
              <a:t>m</a:t>
            </a:r>
            <a:r>
              <a:rPr lang="fr-CH" noProof="0" dirty="0" err="1"/>
              <a:t>écanismes</a:t>
            </a:r>
            <a:r>
              <a:rPr lang="fr-CH" noProof="0" dirty="0"/>
              <a:t> de la migration des oiseaux</a:t>
            </a:r>
          </a:p>
          <a:p>
            <a:pPr lvl="2"/>
            <a:r>
              <a:rPr lang="fr-CH" dirty="0"/>
              <a:t>m</a:t>
            </a:r>
            <a:r>
              <a:rPr lang="fr-CH" noProof="0" dirty="0" err="1"/>
              <a:t>igrateur</a:t>
            </a:r>
            <a:r>
              <a:rPr lang="fr-CH" noProof="0" dirty="0"/>
              <a:t> nocturne</a:t>
            </a:r>
          </a:p>
          <a:p>
            <a:pPr lvl="2"/>
            <a:r>
              <a:rPr lang="fr-CH" dirty="0"/>
              <a:t>p</a:t>
            </a:r>
            <a:r>
              <a:rPr lang="fr-CH" noProof="0" dirty="0" err="1"/>
              <a:t>euvent</a:t>
            </a:r>
            <a:r>
              <a:rPr lang="fr-CH" noProof="0" dirty="0"/>
              <a:t> utiliser les étoiles</a:t>
            </a:r>
          </a:p>
          <a:p>
            <a:pPr lvl="2"/>
            <a:r>
              <a:rPr lang="fr-CH" dirty="0"/>
              <a:t>b</a:t>
            </a:r>
            <a:r>
              <a:rPr lang="fr-CH" noProof="0" dirty="0" err="1"/>
              <a:t>oussole</a:t>
            </a:r>
            <a:r>
              <a:rPr lang="fr-CH" noProof="0" dirty="0"/>
              <a:t> magnétique dans l’</a:t>
            </a:r>
            <a:r>
              <a:rPr lang="fr-CH" noProof="0" dirty="0" err="1"/>
              <a:t>oeil</a:t>
            </a:r>
            <a:r>
              <a:rPr lang="fr-CH" noProof="0" dirty="0"/>
              <a:t> droit</a:t>
            </a:r>
            <a:br>
              <a:rPr lang="fr-CH" noProof="0" dirty="0"/>
            </a:br>
            <a:r>
              <a:rPr lang="fr-CH" noProof="0" dirty="0"/>
              <a:t>(effet quantique dans certaines protéines de la rétine)</a:t>
            </a:r>
          </a:p>
          <a:p>
            <a:pPr lvl="2"/>
            <a:r>
              <a:rPr lang="fr-CH" dirty="0"/>
              <a:t>m</a:t>
            </a:r>
            <a:r>
              <a:rPr lang="fr-CH" noProof="0" dirty="0" err="1"/>
              <a:t>igrent</a:t>
            </a:r>
            <a:r>
              <a:rPr lang="fr-CH" noProof="0" dirty="0"/>
              <a:t> régulièrement 1000-2000 km (max. recensé 3’850 km)</a:t>
            </a:r>
          </a:p>
        </p:txBody>
      </p:sp>
    </p:spTree>
    <p:extLst>
      <p:ext uri="{BB962C8B-B14F-4D97-AF65-F5344CB8AC3E}">
        <p14:creationId xmlns:p14="http://schemas.microsoft.com/office/powerpoint/2010/main" val="336952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Chant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pic>
        <p:nvPicPr>
          <p:cNvPr id="10" name="Rotkehlchen_VincentLegrand">
            <a:hlinkClick r:id="" action="ppaction://media"/>
            <a:extLst>
              <a:ext uri="{FF2B5EF4-FFF2-40B4-BE49-F238E27FC236}">
                <a16:creationId xmlns:a16="http://schemas.microsoft.com/office/drawing/2014/main" id="{2A608A61-42CB-736C-E1F9-882A1801CB9B}"/>
              </a:ext>
            </a:extLst>
          </p:cNvPr>
          <p:cNvPicPr>
            <a:picLocks noChangeAspect="1"/>
          </p:cNvPicPr>
          <p:nvPr>
            <a:videoFile r:link="rId2"/>
            <p:extLst>
              <p:ext uri="{DAA4B4D4-6D71-4841-9C94-3DE7FCFB9230}">
                <p14:media xmlns:p14="http://schemas.microsoft.com/office/powerpoint/2010/main" r:embed="rId1"/>
              </p:ext>
            </p:extLst>
          </p:nvPr>
        </p:nvPicPr>
        <p:blipFill>
          <a:blip r:embed="rId5">
            <a:lum contrast="10000"/>
          </a:blip>
          <a:srcRect l="26744" t="-214" r="8777" b="12890"/>
          <a:stretch/>
        </p:blipFill>
        <p:spPr>
          <a:xfrm>
            <a:off x="5112775" y="1465006"/>
            <a:ext cx="7079225" cy="5392994"/>
          </a:xfrm>
          <a:prstGeom prst="rect">
            <a:avLst/>
          </a:prstGeom>
        </p:spPr>
      </p:pic>
      <p:sp>
        <p:nvSpPr>
          <p:cNvPr id="11" name="Inhaltsplatzhalter 2">
            <a:extLst>
              <a:ext uri="{FF2B5EF4-FFF2-40B4-BE49-F238E27FC236}">
                <a16:creationId xmlns:a16="http://schemas.microsoft.com/office/drawing/2014/main" id="{6E531707-2D2C-0EE6-B2E1-43C41C33C198}"/>
              </a:ext>
            </a:extLst>
          </p:cNvPr>
          <p:cNvSpPr txBox="1">
            <a:spLocks/>
          </p:cNvSpPr>
          <p:nvPr/>
        </p:nvSpPr>
        <p:spPr>
          <a:xfrm>
            <a:off x="606425" y="1758950"/>
            <a:ext cx="4167281" cy="4362386"/>
          </a:xfrm>
          <a:prstGeom prst="rect">
            <a:avLst/>
          </a:prstGeom>
        </p:spPr>
        <p:txBody>
          <a:bodyPr vert="horz" lIns="90000" tIns="46800" rIns="90000" bIns="46800" rtlCol="0">
            <a:noAutofit/>
          </a:bodyPr>
          <a:lstStyle>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7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lvl="2"/>
            <a:r>
              <a:rPr lang="fr-CH" noProof="0" dirty="0"/>
              <a:t>perlant, cristallin, flûté, doux, métallique, jazzy… mélancolique</a:t>
            </a:r>
          </a:p>
          <a:p>
            <a:pPr lvl="2"/>
            <a:r>
              <a:rPr lang="fr-CH" noProof="0" dirty="0"/>
              <a:t>changements de rythme</a:t>
            </a:r>
          </a:p>
          <a:p>
            <a:pPr lvl="2"/>
            <a:r>
              <a:rPr lang="fr-CH" noProof="0" dirty="0"/>
              <a:t>tonalité montante et descendante</a:t>
            </a:r>
          </a:p>
          <a:p>
            <a:pPr lvl="2"/>
            <a:r>
              <a:rPr lang="fr-CH" noProof="0" dirty="0"/>
              <a:t>éléments courts et longs</a:t>
            </a:r>
          </a:p>
          <a:p>
            <a:pPr lvl="2"/>
            <a:r>
              <a:rPr lang="fr-CH" noProof="0" dirty="0"/>
              <a:t>jusqu’à 275 strophes différentes </a:t>
            </a:r>
            <a:br>
              <a:rPr lang="fr-CH" noProof="0" dirty="0"/>
            </a:br>
            <a:r>
              <a:rPr lang="fr-CH" noProof="0" dirty="0"/>
              <a:t>(y compris imitations)</a:t>
            </a:r>
          </a:p>
        </p:txBody>
      </p:sp>
    </p:spTree>
    <p:extLst>
      <p:ext uri="{BB962C8B-B14F-4D97-AF65-F5344CB8AC3E}">
        <p14:creationId xmlns:p14="http://schemas.microsoft.com/office/powerpoint/2010/main" val="96932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B94D409-5180-2C56-1DD4-4ECAAA3E1CF7}"/>
              </a:ext>
            </a:extLst>
          </p:cNvPr>
          <p:cNvPicPr>
            <a:picLocks noChangeAspect="1"/>
          </p:cNvPicPr>
          <p:nvPr/>
        </p:nvPicPr>
        <p:blipFill>
          <a:blip r:embed="rId3" cstate="screen">
            <a:extLst>
              <a:ext uri="{28A0092B-C50C-407E-A947-70E740481C1C}">
                <a14:useLocalDpi xmlns:a14="http://schemas.microsoft.com/office/drawing/2010/main"/>
              </a:ext>
            </a:extLst>
          </a:blip>
          <a:srcRect b="-166"/>
          <a:stretch/>
        </p:blipFill>
        <p:spPr>
          <a:xfrm>
            <a:off x="6096000" y="0"/>
            <a:ext cx="6096000" cy="6869369"/>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Chant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sp>
        <p:nvSpPr>
          <p:cNvPr id="11" name="Inhaltsplatzhalter 2">
            <a:extLst>
              <a:ext uri="{FF2B5EF4-FFF2-40B4-BE49-F238E27FC236}">
                <a16:creationId xmlns:a16="http://schemas.microsoft.com/office/drawing/2014/main" id="{6E531707-2D2C-0EE6-B2E1-43C41C33C198}"/>
              </a:ext>
            </a:extLst>
          </p:cNvPr>
          <p:cNvSpPr txBox="1">
            <a:spLocks/>
          </p:cNvSpPr>
          <p:nvPr/>
        </p:nvSpPr>
        <p:spPr>
          <a:xfrm>
            <a:off x="606425" y="1777818"/>
            <a:ext cx="4647500"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lnSpc>
                <a:spcPct val="100000"/>
              </a:lnSpc>
            </a:pPr>
            <a:r>
              <a:rPr lang="fr-CH" noProof="0" dirty="0"/>
              <a:t>chantent souvent à l’aube et au crépuscule</a:t>
            </a:r>
          </a:p>
          <a:p>
            <a:pPr lvl="2">
              <a:lnSpc>
                <a:spcPct val="100000"/>
              </a:lnSpc>
            </a:pPr>
            <a:r>
              <a:rPr lang="fr-CH" noProof="0" dirty="0"/>
              <a:t>aussi en hiver</a:t>
            </a:r>
          </a:p>
          <a:p>
            <a:pPr lvl="2">
              <a:lnSpc>
                <a:spcPct val="100000"/>
              </a:lnSpc>
            </a:pPr>
            <a:r>
              <a:rPr lang="fr-CH" noProof="0" dirty="0"/>
              <a:t>femelles chantent alors aussi</a:t>
            </a:r>
          </a:p>
        </p:txBody>
      </p:sp>
    </p:spTree>
    <p:extLst>
      <p:ext uri="{BB962C8B-B14F-4D97-AF65-F5344CB8AC3E}">
        <p14:creationId xmlns:p14="http://schemas.microsoft.com/office/powerpoint/2010/main" val="1073825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Chant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pic>
        <p:nvPicPr>
          <p:cNvPr id="4" name="Grafik 3">
            <a:extLst>
              <a:ext uri="{FF2B5EF4-FFF2-40B4-BE49-F238E27FC236}">
                <a16:creationId xmlns:a16="http://schemas.microsoft.com/office/drawing/2014/main" id="{307A4224-CAE5-6904-D80A-4E8FE42DCB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58949"/>
            <a:ext cx="12190138" cy="3592979"/>
          </a:xfrm>
          <a:prstGeom prst="rect">
            <a:avLst/>
          </a:prstGeom>
        </p:spPr>
      </p:pic>
    </p:spTree>
    <p:extLst>
      <p:ext uri="{BB962C8B-B14F-4D97-AF65-F5344CB8AC3E}">
        <p14:creationId xmlns:p14="http://schemas.microsoft.com/office/powerpoint/2010/main" val="2719078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Chant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pic>
        <p:nvPicPr>
          <p:cNvPr id="3" name="2025-01-22_16-59-51">
            <a:hlinkClick r:id="" action="ppaction://media"/>
            <a:extLst>
              <a:ext uri="{FF2B5EF4-FFF2-40B4-BE49-F238E27FC236}">
                <a16:creationId xmlns:a16="http://schemas.microsoft.com/office/drawing/2014/main" id="{F3DF51D9-881B-F9D7-D1F9-45F502F497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58950"/>
            <a:ext cx="12192000" cy="3613150"/>
          </a:xfrm>
          <a:prstGeom prst="rect">
            <a:avLst/>
          </a:prstGeom>
        </p:spPr>
      </p:pic>
    </p:spTree>
    <p:extLst>
      <p:ext uri="{BB962C8B-B14F-4D97-AF65-F5344CB8AC3E}">
        <p14:creationId xmlns:p14="http://schemas.microsoft.com/office/powerpoint/2010/main" val="40555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XC173491 - Rotkehlchen - Erithacus rubecula_call_Jerome Fischer_mono">
            <a:hlinkClick r:id="" action="ppaction://media"/>
            <a:extLst>
              <a:ext uri="{FF2B5EF4-FFF2-40B4-BE49-F238E27FC236}">
                <a16:creationId xmlns:a16="http://schemas.microsoft.com/office/drawing/2014/main" id="{5615BC38-EC15-0CDD-C806-BDF440864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9405" y="2026184"/>
            <a:ext cx="2712574" cy="2712574"/>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Cris</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pic>
        <p:nvPicPr>
          <p:cNvPr id="11" name="Grafik 10">
            <a:extLst>
              <a:ext uri="{FF2B5EF4-FFF2-40B4-BE49-F238E27FC236}">
                <a16:creationId xmlns:a16="http://schemas.microsoft.com/office/drawing/2014/main" id="{0458FB48-B11A-7FCE-E704-802A8861F6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758950"/>
            <a:ext cx="12192000" cy="3619644"/>
          </a:xfrm>
          <a:prstGeom prst="rect">
            <a:avLst/>
          </a:prstGeom>
        </p:spPr>
      </p:pic>
    </p:spTree>
    <p:extLst>
      <p:ext uri="{BB962C8B-B14F-4D97-AF65-F5344CB8AC3E}">
        <p14:creationId xmlns:p14="http://schemas.microsoft.com/office/powerpoint/2010/main" val="171054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XC264300 - Rotkehlchen - Erithacus rubecula_alarm call_Thomas Lüthi">
            <a:hlinkClick r:id="" action="ppaction://media"/>
            <a:extLst>
              <a:ext uri="{FF2B5EF4-FFF2-40B4-BE49-F238E27FC236}">
                <a16:creationId xmlns:a16="http://schemas.microsoft.com/office/drawing/2014/main" id="{E0206191-84A0-BC6E-583D-45C7ECE0AE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4513" y="2103556"/>
            <a:ext cx="3256522" cy="3256522"/>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Cris</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pic>
        <p:nvPicPr>
          <p:cNvPr id="13" name="Grafik 12">
            <a:extLst>
              <a:ext uri="{FF2B5EF4-FFF2-40B4-BE49-F238E27FC236}">
                <a16:creationId xmlns:a16="http://schemas.microsoft.com/office/drawing/2014/main" id="{1F9C390E-1552-A509-7A3C-DBDCB80741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758949"/>
            <a:ext cx="12192000" cy="3601129"/>
          </a:xfrm>
          <a:prstGeom prst="rect">
            <a:avLst/>
          </a:prstGeom>
        </p:spPr>
      </p:pic>
    </p:spTree>
    <p:extLst>
      <p:ext uri="{BB962C8B-B14F-4D97-AF65-F5344CB8AC3E}">
        <p14:creationId xmlns:p14="http://schemas.microsoft.com/office/powerpoint/2010/main" val="106358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9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Vogel, Wildleben, draußen, Singvogel enthält.&#10;&#10;KI-generierte Inhalte können fehlerhaft sein.">
            <a:extLst>
              <a:ext uri="{FF2B5EF4-FFF2-40B4-BE49-F238E27FC236}">
                <a16:creationId xmlns:a16="http://schemas.microsoft.com/office/drawing/2014/main" id="{82AD9B33-B32E-265B-7C45-6433B925E3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180138" y="13252"/>
            <a:ext cx="6011862" cy="6858000"/>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a:xfrm>
            <a:off x="606425" y="553252"/>
            <a:ext cx="4986775" cy="672732"/>
          </a:xfrm>
        </p:spPr>
        <p:txBody>
          <a:bodyPr/>
          <a:lstStyle/>
          <a:p>
            <a:r>
              <a:rPr lang="fr-CH" noProof="0" dirty="0"/>
              <a:t>Rougegorge familier</a:t>
            </a:r>
          </a:p>
        </p:txBody>
      </p:sp>
      <p:sp>
        <p:nvSpPr>
          <p:cNvPr id="5" name="Inhaltsplatzhalter 4">
            <a:extLst>
              <a:ext uri="{FF2B5EF4-FFF2-40B4-BE49-F238E27FC236}">
                <a16:creationId xmlns:a16="http://schemas.microsoft.com/office/drawing/2014/main" id="{787D269A-7148-5EE4-23E3-6D061D98DBF2}"/>
              </a:ext>
            </a:extLst>
          </p:cNvPr>
          <p:cNvSpPr>
            <a:spLocks noGrp="1"/>
          </p:cNvSpPr>
          <p:nvPr>
            <p:ph idx="1"/>
          </p:nvPr>
        </p:nvSpPr>
        <p:spPr>
          <a:xfrm rot="20797617">
            <a:off x="104979" y="1926122"/>
            <a:ext cx="4986775" cy="513154"/>
          </a:xfrm>
        </p:spPr>
        <p:txBody>
          <a:bodyPr>
            <a:spAutoFit/>
          </a:bodyPr>
          <a:lstStyle/>
          <a:p>
            <a:r>
              <a:rPr lang="fr-CH" sz="1600" noProof="0" dirty="0"/>
              <a:t>« Parce qu’ils nous rendent heureux avec leur chant et ont un plumage magnifique. :) »</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a:xfrm>
            <a:off x="10302000" y="5686852"/>
            <a:ext cx="1890000" cy="1184400"/>
          </a:xfrm>
        </p:spPr>
        <p:txBody>
          <a:bodyPr/>
          <a:lstStyle/>
          <a:p>
            <a:endParaRPr lang="fr-CH" noProof="0" dirty="0"/>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a:xfrm>
            <a:off x="11075229" y="6007515"/>
            <a:ext cx="874800" cy="655200"/>
          </a:xfrm>
        </p:spPr>
        <p:txBody>
          <a:bodyPr/>
          <a:lstStyle/>
          <a:p>
            <a:endParaRPr lang="fr-CH" noProof="0" dirty="0"/>
          </a:p>
        </p:txBody>
      </p:sp>
      <p:sp>
        <p:nvSpPr>
          <p:cNvPr id="2" name="Inhaltsplatzhalter 4">
            <a:extLst>
              <a:ext uri="{FF2B5EF4-FFF2-40B4-BE49-F238E27FC236}">
                <a16:creationId xmlns:a16="http://schemas.microsoft.com/office/drawing/2014/main" id="{FA11020D-CB1E-D0BE-EBBA-C7C58B60ED47}"/>
              </a:ext>
            </a:extLst>
          </p:cNvPr>
          <p:cNvSpPr txBox="1">
            <a:spLocks/>
          </p:cNvSpPr>
          <p:nvPr/>
        </p:nvSpPr>
        <p:spPr>
          <a:xfrm rot="439491">
            <a:off x="3099812" y="2684422"/>
            <a:ext cx="4986775" cy="776623"/>
          </a:xfrm>
          <a:prstGeom prst="rect">
            <a:avLst/>
          </a:prstGeom>
          <a:solidFill>
            <a:schemeClr val="bg1">
              <a:alpha val="80000"/>
            </a:schemeClr>
          </a:solidFill>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600" noProof="0" dirty="0"/>
              <a:t>«Je suis fasciné que ce petit et bel oiseau puisse parcourir des trajets assez longs (migrateur à courte distance) et qu’il soit si habile à se cacher. »</a:t>
            </a:r>
          </a:p>
        </p:txBody>
      </p:sp>
      <p:sp>
        <p:nvSpPr>
          <p:cNvPr id="3" name="Inhaltsplatzhalter 4">
            <a:extLst>
              <a:ext uri="{FF2B5EF4-FFF2-40B4-BE49-F238E27FC236}">
                <a16:creationId xmlns:a16="http://schemas.microsoft.com/office/drawing/2014/main" id="{ED899D1F-B90B-4CF9-B998-D982F0B59A70}"/>
              </a:ext>
            </a:extLst>
          </p:cNvPr>
          <p:cNvSpPr txBox="1">
            <a:spLocks/>
          </p:cNvSpPr>
          <p:nvPr/>
        </p:nvSpPr>
        <p:spPr>
          <a:xfrm>
            <a:off x="408716" y="3761703"/>
            <a:ext cx="4986775" cy="515719"/>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600" noProof="0" dirty="0">
                <a:effectLst/>
                <a:latin typeface="Aptos" panose="020B0004020202020204" pitchFamily="34" charset="0"/>
                <a:ea typeface="Aptos" panose="020B0004020202020204" pitchFamily="34" charset="0"/>
                <a:cs typeface="Times New Roman" panose="02020603050405020304" pitchFamily="18" charset="0"/>
              </a:rPr>
              <a:t>« Pour beaucoup de personnes, le rougegorge ouvre le cœur à la nature </a:t>
            </a:r>
            <a:r>
              <a:rPr lang="fr-CH" sz="1600" noProof="0" dirty="0">
                <a:latin typeface="Aptos" panose="020B0004020202020204" pitchFamily="34" charset="0"/>
                <a:ea typeface="Aptos" panose="020B0004020202020204" pitchFamily="34" charset="0"/>
                <a:cs typeface="Times New Roman" panose="02020603050405020304" pitchFamily="18" charset="0"/>
              </a:rPr>
              <a:t>! »</a:t>
            </a:r>
            <a:endParaRPr lang="fr-CH" sz="1600" noProof="0" dirty="0"/>
          </a:p>
        </p:txBody>
      </p:sp>
      <p:sp>
        <p:nvSpPr>
          <p:cNvPr id="7" name="Inhaltsplatzhalter 4">
            <a:extLst>
              <a:ext uri="{FF2B5EF4-FFF2-40B4-BE49-F238E27FC236}">
                <a16:creationId xmlns:a16="http://schemas.microsoft.com/office/drawing/2014/main" id="{2DE51A41-B515-A1E8-E48C-4361ED4343BF}"/>
              </a:ext>
            </a:extLst>
          </p:cNvPr>
          <p:cNvSpPr txBox="1">
            <a:spLocks/>
          </p:cNvSpPr>
          <p:nvPr/>
        </p:nvSpPr>
        <p:spPr>
          <a:xfrm rot="21284439">
            <a:off x="3393281" y="4348583"/>
            <a:ext cx="4986775" cy="517962"/>
          </a:xfrm>
          <a:prstGeom prst="rect">
            <a:avLst/>
          </a:prstGeom>
          <a:solidFill>
            <a:schemeClr val="bg1">
              <a:alpha val="80000"/>
            </a:schemeClr>
          </a:solidFill>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600" kern="100" noProof="0" dirty="0">
                <a:effectLst/>
                <a:latin typeface="Aptos" panose="020B0004020202020204" pitchFamily="34" charset="0"/>
                <a:ea typeface="Aptos" panose="020B0004020202020204" pitchFamily="34" charset="0"/>
                <a:cs typeface="Times New Roman" panose="02020603050405020304" pitchFamily="18" charset="0"/>
              </a:rPr>
              <a:t>«Mon oiseau préféré pendant l’hiver. Il me remonte le moral. »</a:t>
            </a:r>
          </a:p>
        </p:txBody>
      </p:sp>
      <p:sp>
        <p:nvSpPr>
          <p:cNvPr id="8" name="Inhaltsplatzhalter 4">
            <a:extLst>
              <a:ext uri="{FF2B5EF4-FFF2-40B4-BE49-F238E27FC236}">
                <a16:creationId xmlns:a16="http://schemas.microsoft.com/office/drawing/2014/main" id="{EA34B161-B961-CB1F-A7A0-60D31AD30979}"/>
              </a:ext>
            </a:extLst>
          </p:cNvPr>
          <p:cNvSpPr txBox="1">
            <a:spLocks/>
          </p:cNvSpPr>
          <p:nvPr/>
        </p:nvSpPr>
        <p:spPr>
          <a:xfrm>
            <a:off x="528008" y="5481729"/>
            <a:ext cx="10207108" cy="1308371"/>
          </a:xfrm>
          <a:prstGeom prst="rect">
            <a:avLst/>
          </a:prstGeom>
          <a:solidFill>
            <a:schemeClr val="bg1">
              <a:alpha val="80000"/>
            </a:schemeClr>
          </a:solidFill>
        </p:spPr>
        <p:txBody>
          <a:bodyPr vert="horz" wrap="square"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600" noProof="0" dirty="0">
                <a:effectLst/>
                <a:latin typeface="Aptos" panose="020B0004020202020204" pitchFamily="34" charset="0"/>
                <a:ea typeface="Aptos" panose="020B0004020202020204" pitchFamily="34" charset="0"/>
                <a:cs typeface="Times New Roman" panose="02020603050405020304" pitchFamily="18" charset="0"/>
              </a:rPr>
              <a:t>« </a:t>
            </a:r>
            <a:r>
              <a:rPr lang="fr-CH" sz="1600" noProof="0" dirty="0">
                <a:latin typeface="Aptos" panose="020B0004020202020204" pitchFamily="34" charset="0"/>
                <a:ea typeface="Aptos" panose="020B0004020202020204" pitchFamily="34" charset="0"/>
                <a:cs typeface="Times New Roman" panose="02020603050405020304" pitchFamily="18" charset="0"/>
              </a:rPr>
              <a:t>Le rougegorge a été élu oiseau de l'année parce qu'il est pratiquement le James Bond des oiseaux : charmant, élégant et toujours au top avec son plumage orange sur la poitrine. Il apparaît partout où il y a du suspense et se défend bien, que ce soit dans les jardins, les forêts ou lors de missions secrètes dans la jungle urbaine. En outre, il chante sa mélodie dès le petit matin, comme s’il était le réveil de la nature – et qui d'autre pourrait mieux le faire ? Une petite boule de plumes au grand charisme, qui mérite définitivement son titre ! »</a:t>
            </a:r>
            <a:endParaRPr lang="fr-CH" sz="1600" kern="100" noProof="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631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P spid="3" grpId="0"/>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solidFill>
                  <a:schemeClr val="bg1"/>
                </a:solidFill>
              </a:rPr>
              <a:t>Cris de migration nocturnes</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pic>
        <p:nvPicPr>
          <p:cNvPr id="5" name="Grafik 4" descr="Mond und Sterne mit einfarbiger Füllung">
            <a:extLst>
              <a:ext uri="{FF2B5EF4-FFF2-40B4-BE49-F238E27FC236}">
                <a16:creationId xmlns:a16="http://schemas.microsoft.com/office/drawing/2014/main" id="{A8B85461-4BE6-937F-DBBA-FC80D205C69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2000" y="432194"/>
            <a:ext cx="1294461" cy="1294461"/>
          </a:xfrm>
          <a:prstGeom prst="rect">
            <a:avLst/>
          </a:prstGeom>
        </p:spPr>
      </p:pic>
      <p:pic>
        <p:nvPicPr>
          <p:cNvPr id="11" name="XC359084 - Rotkehlchen - Erithacus rubecula NFC_ThomasLüthi">
            <a:hlinkClick r:id="" action="ppaction://media"/>
            <a:extLst>
              <a:ext uri="{FF2B5EF4-FFF2-40B4-BE49-F238E27FC236}">
                <a16:creationId xmlns:a16="http://schemas.microsoft.com/office/drawing/2014/main" id="{BA3C7AA5-47A8-9191-3112-1447C2CC9F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20911" y="2761410"/>
            <a:ext cx="2550178" cy="2550178"/>
          </a:xfrm>
          <a:prstGeom prst="rect">
            <a:avLst/>
          </a:prstGeom>
        </p:spPr>
      </p:pic>
      <p:pic>
        <p:nvPicPr>
          <p:cNvPr id="13" name="Grafik 12">
            <a:extLst>
              <a:ext uri="{FF2B5EF4-FFF2-40B4-BE49-F238E27FC236}">
                <a16:creationId xmlns:a16="http://schemas.microsoft.com/office/drawing/2014/main" id="{B76265D6-72BB-8D8F-1438-45E333E235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758950"/>
            <a:ext cx="12192001" cy="3591872"/>
          </a:xfrm>
          <a:prstGeom prst="rect">
            <a:avLst/>
          </a:prstGeom>
        </p:spPr>
      </p:pic>
    </p:spTree>
    <p:extLst>
      <p:ext uri="{BB962C8B-B14F-4D97-AF65-F5344CB8AC3E}">
        <p14:creationId xmlns:p14="http://schemas.microsoft.com/office/powerpoint/2010/main" val="223253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Vogel, Singvogel, draußen, Schnabel enthält.&#10;&#10;KI-generierte Inhalte können fehlerhaft sein.">
            <a:extLst>
              <a:ext uri="{FF2B5EF4-FFF2-40B4-BE49-F238E27FC236}">
                <a16:creationId xmlns:a16="http://schemas.microsoft.com/office/drawing/2014/main" id="{536D7DB1-3AB0-AE48-6CE8-9957A56C0E3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096000" y="0"/>
            <a:ext cx="6096000" cy="6866651"/>
          </a:xfrm>
          <a:prstGeom prst="rect">
            <a:avLst/>
          </a:prstGeo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fr-CH" noProof="0" dirty="0"/>
              <a:t>Une vie dangereuse</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pic>
        <p:nvPicPr>
          <p:cNvPr id="3" name="Grafik 2" descr="Ein Bild, das Mond, Astronomisches Objekt, Astronomisches Ereignis, Mondfinsternis enthält.&#10;&#10;KI-generierte Inhalte können fehlerhaft sein.">
            <a:extLst>
              <a:ext uri="{FF2B5EF4-FFF2-40B4-BE49-F238E27FC236}">
                <a16:creationId xmlns:a16="http://schemas.microsoft.com/office/drawing/2014/main" id="{7D467F51-4671-4921-B7D6-5ABE86631A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11042" y="3744909"/>
            <a:ext cx="4964187" cy="3121742"/>
          </a:xfrm>
          <a:prstGeom prst="rect">
            <a:avLst/>
          </a:prstGeom>
        </p:spPr>
      </p:pic>
      <p:sp>
        <p:nvSpPr>
          <p:cNvPr id="4" name="Inhaltsplatzhalter 2">
            <a:extLst>
              <a:ext uri="{FF2B5EF4-FFF2-40B4-BE49-F238E27FC236}">
                <a16:creationId xmlns:a16="http://schemas.microsoft.com/office/drawing/2014/main" id="{0AA5B1B7-68BA-4B9B-4E99-58E497EF2D89}"/>
              </a:ext>
            </a:extLst>
          </p:cNvPr>
          <p:cNvSpPr txBox="1">
            <a:spLocks/>
          </p:cNvSpPr>
          <p:nvPr/>
        </p:nvSpPr>
        <p:spPr>
          <a:xfrm>
            <a:off x="606425" y="1768230"/>
            <a:ext cx="5489575" cy="4362386"/>
          </a:xfrm>
          <a:prstGeom prst="rect">
            <a:avLst/>
          </a:prstGeom>
        </p:spPr>
        <p:txBody>
          <a:bodyPr/>
          <a:lstStyle>
            <a:defPPr>
              <a:defRPr lang="de-DE"/>
            </a:defPPr>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342900" indent="-342900">
              <a:lnSpc>
                <a:spcPct val="150000"/>
              </a:lnSpc>
              <a:buFont typeface="Arial" panose="020B0604020202020204" pitchFamily="34" charset="0"/>
              <a:buChar char="•"/>
            </a:pPr>
            <a:r>
              <a:rPr lang="fr-CH" noProof="0" dirty="0"/>
              <a:t>60 – 70 % ne survivent pas à leur première année</a:t>
            </a:r>
          </a:p>
          <a:p>
            <a:pPr marL="342900" indent="-342900">
              <a:lnSpc>
                <a:spcPct val="150000"/>
              </a:lnSpc>
              <a:buFont typeface="Arial" panose="020B0604020202020204" pitchFamily="34" charset="0"/>
              <a:buChar char="•"/>
            </a:pPr>
            <a:r>
              <a:rPr lang="fr-CH" noProof="0" dirty="0"/>
              <a:t>hivers rudes</a:t>
            </a:r>
            <a:br>
              <a:rPr lang="fr-CH" noProof="0" dirty="0"/>
            </a:br>
            <a:r>
              <a:rPr lang="fr-CH" noProof="0" dirty="0"/>
              <a:t>(froid, manque de nourriture)</a:t>
            </a:r>
          </a:p>
          <a:p>
            <a:pPr marL="342900" indent="-342900">
              <a:lnSpc>
                <a:spcPct val="150000"/>
              </a:lnSpc>
              <a:buFont typeface="Arial" panose="020B0604020202020204" pitchFamily="34" charset="0"/>
              <a:buChar char="•"/>
            </a:pPr>
            <a:r>
              <a:rPr lang="fr-CH" noProof="0" dirty="0"/>
              <a:t>paysages monotones, sans structures</a:t>
            </a:r>
          </a:p>
          <a:p>
            <a:pPr marL="342900" indent="-342900">
              <a:lnSpc>
                <a:spcPct val="150000"/>
              </a:lnSpc>
              <a:buFont typeface="Arial" panose="020B0604020202020204" pitchFamily="34" charset="0"/>
              <a:buChar char="•"/>
            </a:pPr>
            <a:r>
              <a:rPr lang="fr-CH" noProof="0" dirty="0"/>
              <a:t>prédateurs : épervier, renard, chat,...</a:t>
            </a:r>
          </a:p>
          <a:p>
            <a:pPr marL="342900" indent="-342900">
              <a:lnSpc>
                <a:spcPct val="150000"/>
              </a:lnSpc>
              <a:buFont typeface="Arial" panose="020B0604020202020204" pitchFamily="34" charset="0"/>
              <a:buChar char="•"/>
            </a:pPr>
            <a:r>
              <a:rPr lang="fr-CH" noProof="0" dirty="0"/>
              <a:t>braconnage</a:t>
            </a:r>
          </a:p>
          <a:p>
            <a:pPr marL="342900" indent="-342900">
              <a:lnSpc>
                <a:spcPct val="150000"/>
              </a:lnSpc>
              <a:buFont typeface="Arial" panose="020B0604020202020204" pitchFamily="34" charset="0"/>
              <a:buChar char="•"/>
            </a:pPr>
            <a:r>
              <a:rPr lang="fr-CH" noProof="0" dirty="0"/>
              <a:t>collisions contre les vitres</a:t>
            </a:r>
          </a:p>
          <a:p>
            <a:pPr marL="342900" indent="-342900">
              <a:lnSpc>
                <a:spcPct val="150000"/>
              </a:lnSpc>
              <a:buFont typeface="Arial" panose="020B0604020202020204" pitchFamily="34" charset="0"/>
              <a:buChar char="•"/>
            </a:pPr>
            <a:r>
              <a:rPr lang="fr-CH" noProof="0" dirty="0"/>
              <a:t>coucou</a:t>
            </a:r>
          </a:p>
        </p:txBody>
      </p:sp>
    </p:spTree>
    <p:extLst>
      <p:ext uri="{BB962C8B-B14F-4D97-AF65-F5344CB8AC3E}">
        <p14:creationId xmlns:p14="http://schemas.microsoft.com/office/powerpoint/2010/main" val="230520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7" name="Bildplatzhalter 10">
            <a:extLst>
              <a:ext uri="{FF2B5EF4-FFF2-40B4-BE49-F238E27FC236}">
                <a16:creationId xmlns:a16="http://schemas.microsoft.com/office/drawing/2014/main" id="{E472EF3B-045B-BD56-88FB-89D46052872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6013450" y="1758950"/>
            <a:ext cx="6178550" cy="5099050"/>
          </a:xfr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3" name="Inhaltsplatzhalter 4">
            <a:extLst>
              <a:ext uri="{FF2B5EF4-FFF2-40B4-BE49-F238E27FC236}">
                <a16:creationId xmlns:a16="http://schemas.microsoft.com/office/drawing/2014/main" id="{8D10D74B-41D6-79A7-AA64-F5408AD4DAD2}"/>
              </a:ext>
            </a:extLst>
          </p:cNvPr>
          <p:cNvSpPr txBox="1">
            <a:spLocks/>
          </p:cNvSpPr>
          <p:nvPr/>
        </p:nvSpPr>
        <p:spPr>
          <a:xfrm>
            <a:off x="606424" y="1758950"/>
            <a:ext cx="5489575"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fr-CH" noProof="0" dirty="0"/>
              <a:t>favoriser les insectes !</a:t>
            </a:r>
          </a:p>
          <a:p>
            <a:pPr marL="342900" indent="-342900">
              <a:lnSpc>
                <a:spcPct val="150000"/>
              </a:lnSpc>
              <a:buFont typeface="Arial" panose="020B0604020202020204" pitchFamily="34" charset="0"/>
              <a:buChar char="•"/>
            </a:pPr>
            <a:r>
              <a:rPr lang="fr-CH" noProof="0" dirty="0"/>
              <a:t>nourriture pour la plupart de nos oiseaux (élevage des jeunes)</a:t>
            </a:r>
          </a:p>
          <a:p>
            <a:pPr marL="342900" indent="-342900">
              <a:lnSpc>
                <a:spcPct val="150000"/>
              </a:lnSpc>
              <a:buFont typeface="Arial" panose="020B0604020202020204" pitchFamily="34" charset="0"/>
              <a:buChar char="•"/>
            </a:pPr>
            <a:r>
              <a:rPr lang="fr-CH" noProof="0" dirty="0"/>
              <a:t>60 % des insectes évalués sont sur la Liste rouge</a:t>
            </a:r>
          </a:p>
          <a:p>
            <a:pPr marL="342900" indent="-342900">
              <a:lnSpc>
                <a:spcPct val="150000"/>
              </a:lnSpc>
              <a:buFont typeface="Arial" panose="020B0604020202020204" pitchFamily="34" charset="0"/>
              <a:buChar char="•"/>
            </a:pPr>
            <a:r>
              <a:rPr lang="fr-CH" noProof="0" dirty="0"/>
              <a:t>la quantité </a:t>
            </a:r>
            <a:br>
              <a:rPr lang="fr-CH" noProof="0" dirty="0"/>
            </a:br>
            <a:r>
              <a:rPr lang="fr-CH" noProof="0" dirty="0"/>
              <a:t>d’insectes </a:t>
            </a:r>
            <a:br>
              <a:rPr lang="fr-CH" noProof="0" dirty="0"/>
            </a:br>
            <a:r>
              <a:rPr lang="fr-CH" noProof="0" dirty="0"/>
              <a:t>diminue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pic>
        <p:nvPicPr>
          <p:cNvPr id="9" name="Grafik 8">
            <a:extLst>
              <a:ext uri="{FF2B5EF4-FFF2-40B4-BE49-F238E27FC236}">
                <a16:creationId xmlns:a16="http://schemas.microsoft.com/office/drawing/2014/main" id="{5664F65B-A6DB-685E-330B-4B0C842AE1E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32924" y="3941312"/>
            <a:ext cx="2580526" cy="2660971"/>
          </a:xfrm>
          <a:prstGeom prst="rect">
            <a:avLst/>
          </a:prstGeom>
        </p:spPr>
      </p:pic>
    </p:spTree>
    <p:extLst>
      <p:ext uri="{BB962C8B-B14F-4D97-AF65-F5344CB8AC3E}">
        <p14:creationId xmlns:p14="http://schemas.microsoft.com/office/powerpoint/2010/main" val="365592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0" name="Bild 1" descr="DSC08878.JPG">
            <a:extLst>
              <a:ext uri="{FF2B5EF4-FFF2-40B4-BE49-F238E27FC236}">
                <a16:creationId xmlns:a16="http://schemas.microsoft.com/office/drawing/2014/main" id="{765940B3-E89E-675C-735E-8660D9AC7F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1" name="Textfeld 10">
            <a:extLst>
              <a:ext uri="{FF2B5EF4-FFF2-40B4-BE49-F238E27FC236}">
                <a16:creationId xmlns:a16="http://schemas.microsoft.com/office/drawing/2014/main" id="{02123AB0-D5F4-C52B-8632-6D2319050DE9}"/>
              </a:ext>
            </a:extLst>
          </p:cNvPr>
          <p:cNvSpPr txBox="1"/>
          <p:nvPr/>
        </p:nvSpPr>
        <p:spPr>
          <a:xfrm>
            <a:off x="606425" y="1752733"/>
            <a:ext cx="7673975" cy="3631214"/>
          </a:xfrm>
          <a:prstGeom prst="rect">
            <a:avLst/>
          </a:prstGeom>
          <a:solidFill>
            <a:schemeClr val="bg1">
              <a:alpha val="80000"/>
            </a:schemeClr>
          </a:solidFill>
        </p:spPr>
        <p:txBody>
          <a:bodyPr wrap="square" lIns="180000" tIns="144000" rIns="144000" bIns="144000" rtlCol="0">
            <a:spAutoFit/>
          </a:bodyPr>
          <a:lstStyle/>
          <a:p>
            <a:pPr marL="457200" indent="-457200">
              <a:lnSpc>
                <a:spcPct val="150000"/>
              </a:lnSpc>
              <a:buFont typeface="Arial" panose="020B0604020202020204" pitchFamily="34" charset="0"/>
              <a:buChar char="•"/>
            </a:pPr>
            <a:r>
              <a:rPr lang="fr-CH" sz="2100" noProof="0" dirty="0"/>
              <a:t>favoriser la diversité et créer des structures</a:t>
            </a:r>
          </a:p>
          <a:p>
            <a:pPr marL="457200" indent="-457200">
              <a:lnSpc>
                <a:spcPct val="150000"/>
              </a:lnSpc>
              <a:buFont typeface="Arial" panose="020B0604020202020204" pitchFamily="34" charset="0"/>
              <a:buChar char="•"/>
            </a:pPr>
            <a:r>
              <a:rPr lang="fr-CH" sz="2100" noProof="0" dirty="0"/>
              <a:t>utiliser des plantes indigènes, renoncer aux néophytes</a:t>
            </a:r>
          </a:p>
          <a:p>
            <a:pPr marL="457200" indent="-457200">
              <a:lnSpc>
                <a:spcPct val="150000"/>
              </a:lnSpc>
              <a:buFont typeface="Arial" panose="020B0604020202020204" pitchFamily="34" charset="0"/>
              <a:buChar char="•"/>
            </a:pPr>
            <a:r>
              <a:rPr lang="fr-CH" sz="2100" noProof="0" dirty="0"/>
              <a:t>entretien ciblé et ménageant la nature</a:t>
            </a:r>
          </a:p>
          <a:p>
            <a:pPr marL="457200" indent="-457200">
              <a:lnSpc>
                <a:spcPct val="150000"/>
              </a:lnSpc>
              <a:buFont typeface="Arial" panose="020B0604020202020204" pitchFamily="34" charset="0"/>
              <a:buChar char="•"/>
            </a:pPr>
            <a:r>
              <a:rPr lang="fr-CH" sz="2100" noProof="0" dirty="0"/>
              <a:t>créer des surfaces perméables (non asphaltées)</a:t>
            </a:r>
          </a:p>
          <a:p>
            <a:pPr marL="457200" indent="-457200">
              <a:lnSpc>
                <a:spcPct val="150000"/>
              </a:lnSpc>
              <a:buFont typeface="Arial" panose="020B0604020202020204" pitchFamily="34" charset="0"/>
              <a:buChar char="•"/>
            </a:pPr>
            <a:r>
              <a:rPr lang="fr-CH" sz="2100" noProof="0" dirty="0"/>
              <a:t>éliminer les barrières et les pièges</a:t>
            </a:r>
          </a:p>
          <a:p>
            <a:pPr marL="457200" indent="-457200">
              <a:lnSpc>
                <a:spcPct val="150000"/>
              </a:lnSpc>
              <a:buFont typeface="Arial" panose="020B0604020202020204" pitchFamily="34" charset="0"/>
              <a:buChar char="•"/>
            </a:pPr>
            <a:r>
              <a:rPr lang="fr-CH" sz="2100" noProof="0" dirty="0"/>
              <a:t>réduire la pollution lumineuse</a:t>
            </a:r>
          </a:p>
          <a:p>
            <a:pPr marL="457200" indent="-457200">
              <a:lnSpc>
                <a:spcPct val="150000"/>
              </a:lnSpc>
              <a:buFont typeface="Arial" panose="020B0604020202020204" pitchFamily="34" charset="0"/>
              <a:buChar char="•"/>
            </a:pPr>
            <a:r>
              <a:rPr lang="fr-CH" sz="2100" noProof="0" dirty="0"/>
              <a:t>renoncer aux pesticides</a:t>
            </a:r>
          </a:p>
        </p:txBody>
      </p:sp>
      <p:pic>
        <p:nvPicPr>
          <p:cNvPr id="4" name="Grafik 3">
            <a:extLst>
              <a:ext uri="{FF2B5EF4-FFF2-40B4-BE49-F238E27FC236}">
                <a16:creationId xmlns:a16="http://schemas.microsoft.com/office/drawing/2014/main" id="{BB89288A-50D4-EB5A-C5B2-C77014A8F8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873037">
            <a:off x="9957290" y="2173275"/>
            <a:ext cx="1634010" cy="3277943"/>
          </a:xfrm>
          <a:prstGeom prst="rect">
            <a:avLst/>
          </a:prstGeom>
        </p:spPr>
      </p:pic>
      <p:pic>
        <p:nvPicPr>
          <p:cNvPr id="7" name="Grafik 6">
            <a:extLst>
              <a:ext uri="{FF2B5EF4-FFF2-40B4-BE49-F238E27FC236}">
                <a16:creationId xmlns:a16="http://schemas.microsoft.com/office/drawing/2014/main" id="{535BA563-A1BC-A6DD-8B11-8F578044C7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211657">
            <a:off x="8809082" y="760020"/>
            <a:ext cx="1655930" cy="3308548"/>
          </a:xfrm>
          <a:prstGeom prst="rect">
            <a:avLst/>
          </a:prstGeom>
        </p:spPr>
      </p:pic>
    </p:spTree>
    <p:extLst>
      <p:ext uri="{BB962C8B-B14F-4D97-AF65-F5344CB8AC3E}">
        <p14:creationId xmlns:p14="http://schemas.microsoft.com/office/powerpoint/2010/main" val="6596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Grafik 8" descr="Ein Bild, das draußen, Baum, Bodendecker, Halbstrauch enthält.&#10;&#10;KI-generierte Inhalte können fehlerhaft sein.">
            <a:extLst>
              <a:ext uri="{FF2B5EF4-FFF2-40B4-BE49-F238E27FC236}">
                <a16:creationId xmlns:a16="http://schemas.microsoft.com/office/drawing/2014/main" id="{31F48A51-253F-D02A-308F-2309DDA1D58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11863" y="1758950"/>
            <a:ext cx="6180137" cy="509905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85866"/>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Aménagement du jardin</a:t>
            </a:r>
          </a:p>
        </p:txBody>
      </p:sp>
      <p:sp>
        <p:nvSpPr>
          <p:cNvPr id="4" name="Textfeld 3">
            <a:extLst>
              <a:ext uri="{FF2B5EF4-FFF2-40B4-BE49-F238E27FC236}">
                <a16:creationId xmlns:a16="http://schemas.microsoft.com/office/drawing/2014/main" id="{8E265F15-17AA-C90B-4454-CF4F39867B35}"/>
              </a:ext>
            </a:extLst>
          </p:cNvPr>
          <p:cNvSpPr txBox="1"/>
          <p:nvPr/>
        </p:nvSpPr>
        <p:spPr>
          <a:xfrm>
            <a:off x="606425" y="2262184"/>
            <a:ext cx="5316945"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noProof="0" dirty="0"/>
              <a:t>aménagé, planté et entretenu de façon diversifiée</a:t>
            </a:r>
          </a:p>
          <a:p>
            <a:r>
              <a:rPr lang="fr-CH" noProof="0" dirty="0"/>
              <a:t>grande diversité en structures avec beaucoup de micro-habitats</a:t>
            </a:r>
          </a:p>
          <a:p>
            <a:r>
              <a:rPr lang="fr-CH" noProof="0" dirty="0"/>
              <a:t>coins sauvages</a:t>
            </a:r>
          </a:p>
          <a:p>
            <a:r>
              <a:rPr lang="fr-CH" noProof="0" dirty="0"/>
              <a:t>davantage de « désordre » et de </a:t>
            </a:r>
            <a:br>
              <a:rPr lang="fr-CH" noProof="0" dirty="0"/>
            </a:br>
            <a:r>
              <a:rPr lang="fr-CH" noProof="0" dirty="0"/>
              <a:t>« laisser-faire »</a:t>
            </a:r>
          </a:p>
          <a:p>
            <a:endParaRPr lang="fr-CH" noProof="0" dirty="0"/>
          </a:p>
          <a:p>
            <a:endParaRPr lang="fr-CH" noProof="0" dirty="0"/>
          </a:p>
          <a:p>
            <a:endParaRPr lang="fr-CH" noProof="0" dirty="0"/>
          </a:p>
        </p:txBody>
      </p:sp>
    </p:spTree>
    <p:extLst>
      <p:ext uri="{BB962C8B-B14F-4D97-AF65-F5344CB8AC3E}">
        <p14:creationId xmlns:p14="http://schemas.microsoft.com/office/powerpoint/2010/main" val="1268052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31F48A51-253F-D02A-308F-2309DDA1D58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11863" y="1758950"/>
            <a:ext cx="6180137" cy="509905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85866"/>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Aménagement du jardin</a:t>
            </a:r>
          </a:p>
        </p:txBody>
      </p:sp>
      <p:sp>
        <p:nvSpPr>
          <p:cNvPr id="4" name="Textfeld 3">
            <a:extLst>
              <a:ext uri="{FF2B5EF4-FFF2-40B4-BE49-F238E27FC236}">
                <a16:creationId xmlns:a16="http://schemas.microsoft.com/office/drawing/2014/main" id="{8E265F15-17AA-C90B-4454-CF4F39867B35}"/>
              </a:ext>
            </a:extLst>
          </p:cNvPr>
          <p:cNvSpPr txBox="1"/>
          <p:nvPr/>
        </p:nvSpPr>
        <p:spPr>
          <a:xfrm>
            <a:off x="606425" y="2262184"/>
            <a:ext cx="5316945"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noProof="0" dirty="0"/>
              <a:t>aménagé, planté et entretenu de façon diversifiée</a:t>
            </a:r>
          </a:p>
          <a:p>
            <a:r>
              <a:rPr lang="fr-CH" noProof="0" dirty="0"/>
              <a:t>grande diversité en structures avec beaucoup de micro-habitats</a:t>
            </a:r>
          </a:p>
          <a:p>
            <a:r>
              <a:rPr lang="fr-CH" noProof="0" dirty="0"/>
              <a:t>coins sauvages</a:t>
            </a:r>
          </a:p>
          <a:p>
            <a:r>
              <a:rPr lang="fr-CH" noProof="0" dirty="0"/>
              <a:t>davantage de « désordre » et de </a:t>
            </a:r>
            <a:br>
              <a:rPr lang="fr-CH" noProof="0" dirty="0"/>
            </a:br>
            <a:r>
              <a:rPr lang="fr-CH" noProof="0" dirty="0"/>
              <a:t>« laisser-faire »</a:t>
            </a:r>
          </a:p>
          <a:p>
            <a:endParaRPr lang="fr-CH" noProof="0" dirty="0"/>
          </a:p>
          <a:p>
            <a:endParaRPr lang="fr-CH" noProof="0" dirty="0"/>
          </a:p>
        </p:txBody>
      </p:sp>
    </p:spTree>
    <p:extLst>
      <p:ext uri="{BB962C8B-B14F-4D97-AF65-F5344CB8AC3E}">
        <p14:creationId xmlns:p14="http://schemas.microsoft.com/office/powerpoint/2010/main" val="1687448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80800"/>
            <a:ext cx="5489575" cy="585866"/>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Aménagement du jardin</a:t>
            </a:r>
          </a:p>
        </p:txBody>
      </p:sp>
      <p:sp>
        <p:nvSpPr>
          <p:cNvPr id="4" name="Textfeld 3">
            <a:extLst>
              <a:ext uri="{FF2B5EF4-FFF2-40B4-BE49-F238E27FC236}">
                <a16:creationId xmlns:a16="http://schemas.microsoft.com/office/drawing/2014/main" id="{8E265F15-17AA-C90B-4454-CF4F39867B35}"/>
              </a:ext>
            </a:extLst>
          </p:cNvPr>
          <p:cNvSpPr txBox="1"/>
          <p:nvPr/>
        </p:nvSpPr>
        <p:spPr>
          <a:xfrm>
            <a:off x="606425" y="2260800"/>
            <a:ext cx="5316945"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noProof="0" dirty="0"/>
              <a:t>aménagé, planté et entretenu de façon diversifiée</a:t>
            </a:r>
          </a:p>
          <a:p>
            <a:r>
              <a:rPr lang="fr-CH" noProof="0" dirty="0"/>
              <a:t>grande diversité en structures avec beaucoup de micro-habitats</a:t>
            </a:r>
          </a:p>
          <a:p>
            <a:r>
              <a:rPr lang="fr-CH" noProof="0" dirty="0"/>
              <a:t>coins sauvages</a:t>
            </a:r>
          </a:p>
          <a:p>
            <a:r>
              <a:rPr lang="fr-CH" noProof="0" dirty="0"/>
              <a:t>davantage de « désordre » et de </a:t>
            </a:r>
            <a:br>
              <a:rPr lang="fr-CH" noProof="0" dirty="0"/>
            </a:br>
            <a:r>
              <a:rPr lang="fr-CH" noProof="0" dirty="0"/>
              <a:t>« laisser-faire »</a:t>
            </a:r>
          </a:p>
          <a:p>
            <a:endParaRPr lang="fr-CH" noProof="0" dirty="0"/>
          </a:p>
          <a:p>
            <a:endParaRPr lang="fr-CH" noProof="0" dirty="0"/>
          </a:p>
        </p:txBody>
      </p:sp>
      <p:pic>
        <p:nvPicPr>
          <p:cNvPr id="10" name="Bild 4" descr="DSC05101.JPG">
            <a:extLst>
              <a:ext uri="{FF2B5EF4-FFF2-40B4-BE49-F238E27FC236}">
                <a16:creationId xmlns:a16="http://schemas.microsoft.com/office/drawing/2014/main" id="{00674BE4-EB0B-8A49-97AF-09668583804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8000"/>
                    </a14:imgEffect>
                  </a14:imgLayer>
                </a14:imgProps>
              </a:ext>
              <a:ext uri="{28A0092B-C50C-407E-A947-70E740481C1C}">
                <a14:useLocalDpi xmlns:a14="http://schemas.microsoft.com/office/drawing/2010/main"/>
              </a:ext>
            </a:extLst>
          </a:blip>
          <a:srcRect/>
          <a:stretch/>
        </p:blipFill>
        <p:spPr bwMode="auto">
          <a:xfrm>
            <a:off x="7162571" y="575502"/>
            <a:ext cx="5029429" cy="3373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Bild 6" descr="Rankhilfe-Rapperswil.jpg">
            <a:extLst>
              <a:ext uri="{FF2B5EF4-FFF2-40B4-BE49-F238E27FC236}">
                <a16:creationId xmlns:a16="http://schemas.microsoft.com/office/drawing/2014/main" id="{C2F4B8FC-27D3-9834-2F49-6C0F27335AC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
                    </a14:imgEffect>
                  </a14:imgLayer>
                </a14:imgProps>
              </a:ext>
              <a:ext uri="{28A0092B-C50C-407E-A947-70E740481C1C}">
                <a14:useLocalDpi xmlns:a14="http://schemas.microsoft.com/office/drawing/2010/main"/>
              </a:ext>
            </a:extLst>
          </a:blip>
          <a:srcRect/>
          <a:stretch>
            <a:fillRect/>
          </a:stretch>
        </p:blipFill>
        <p:spPr bwMode="auto">
          <a:xfrm>
            <a:off x="5923370" y="3037716"/>
            <a:ext cx="5033246" cy="3373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9312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C8B03B2A-79A3-3497-07F4-D332A93B25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78274" y="1758951"/>
            <a:ext cx="6012000" cy="5099050"/>
          </a:xfrm>
          <a:prstGeom prst="rect">
            <a:avLst/>
          </a:prstGeom>
          <a:noFill/>
        </p:spPr>
      </p:pic>
      <p:pic>
        <p:nvPicPr>
          <p:cNvPr id="13" name="Inhaltsplatzhalter 8">
            <a:extLst>
              <a:ext uri="{FF2B5EF4-FFF2-40B4-BE49-F238E27FC236}">
                <a16:creationId xmlns:a16="http://schemas.microsoft.com/office/drawing/2014/main" id="{FAD36162-3632-7CB7-E0A1-B95C3B49BB4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758950"/>
            <a:ext cx="6012000" cy="5099050"/>
          </a:xfrm>
          <a:prstGeom prst="rect">
            <a:avLst/>
          </a:prstGeom>
          <a:noFill/>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79496"/>
            <a:ext cx="7155983" cy="585866"/>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Les bonnes plantes : indigènes !</a:t>
            </a:r>
          </a:p>
        </p:txBody>
      </p:sp>
      <p:sp>
        <p:nvSpPr>
          <p:cNvPr id="15" name="Inhaltsplatzhalter 2">
            <a:extLst>
              <a:ext uri="{FF2B5EF4-FFF2-40B4-BE49-F238E27FC236}">
                <a16:creationId xmlns:a16="http://schemas.microsoft.com/office/drawing/2014/main" id="{FF846A97-7639-1FBA-6D87-476CCBAE5722}"/>
              </a:ext>
            </a:extLst>
          </p:cNvPr>
          <p:cNvSpPr txBox="1">
            <a:spLocks/>
          </p:cNvSpPr>
          <p:nvPr/>
        </p:nvSpPr>
        <p:spPr>
          <a:xfrm>
            <a:off x="6178274" y="1179495"/>
            <a:ext cx="5407301" cy="585866"/>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Pas de néophytes !</a:t>
            </a:r>
          </a:p>
        </p:txBody>
      </p:sp>
      <p:pic>
        <p:nvPicPr>
          <p:cNvPr id="3" name="Picture 2" descr="Kirschlorbeerhecke pflanzen – in 7 Schritten | OBI">
            <a:extLst>
              <a:ext uri="{FF2B5EF4-FFF2-40B4-BE49-F238E27FC236}">
                <a16:creationId xmlns:a16="http://schemas.microsoft.com/office/drawing/2014/main" id="{E76BB03A-2501-9613-E32F-8D6301966AFD}"/>
              </a:ext>
            </a:extLst>
          </p:cNvPr>
          <p:cNvPicPr>
            <a:picLocks noGrp="1" noChangeAspect="1" noChangeArrowheads="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bwMode="auto">
          <a:xfrm flipH="1">
            <a:off x="8957882" y="1"/>
            <a:ext cx="3232391" cy="271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90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79496"/>
            <a:ext cx="7155983" cy="585866"/>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Les bonnes plantes : indigènes !</a:t>
            </a:r>
          </a:p>
        </p:txBody>
      </p:sp>
      <p:pic>
        <p:nvPicPr>
          <p:cNvPr id="16" name="Grafik 15">
            <a:extLst>
              <a:ext uri="{FF2B5EF4-FFF2-40B4-BE49-F238E27FC236}">
                <a16:creationId xmlns:a16="http://schemas.microsoft.com/office/drawing/2014/main" id="{85EFE78E-EA09-8113-3073-0A4682326BCA}"/>
              </a:ext>
            </a:extLst>
          </p:cNvPr>
          <p:cNvPicPr>
            <a:picLocks noChangeAspect="1"/>
          </p:cNvPicPr>
          <p:nvPr/>
        </p:nvPicPr>
        <p:blipFill>
          <a:blip r:embed="rId3">
            <a:extLst>
              <a:ext uri="{28A0092B-C50C-407E-A947-70E740481C1C}">
                <a14:useLocalDpi xmlns:a14="http://schemas.microsoft.com/office/drawing/2010/main" val="0"/>
              </a:ext>
            </a:extLst>
          </a:blip>
          <a:srcRect l="-28330" t="-1" r="-61820" b="364"/>
          <a:stretch/>
        </p:blipFill>
        <p:spPr>
          <a:xfrm>
            <a:off x="-288003" y="2419802"/>
            <a:ext cx="15847814" cy="9063355"/>
          </a:xfrm>
          <a:prstGeom prst="rect">
            <a:avLst/>
          </a:prstGeom>
        </p:spPr>
      </p:pic>
      <p:pic>
        <p:nvPicPr>
          <p:cNvPr id="3" name="Bild 5">
            <a:extLst>
              <a:ext uri="{FF2B5EF4-FFF2-40B4-BE49-F238E27FC236}">
                <a16:creationId xmlns:a16="http://schemas.microsoft.com/office/drawing/2014/main" id="{4E363B4E-6B58-96DA-60D2-0B89CCA7A48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4" y="2397241"/>
            <a:ext cx="1826610" cy="14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 5" descr="DSC03997.JPG">
            <a:extLst>
              <a:ext uri="{FF2B5EF4-FFF2-40B4-BE49-F238E27FC236}">
                <a16:creationId xmlns:a16="http://schemas.microsoft.com/office/drawing/2014/main" id="{8C4FD5EB-242C-E4A9-9493-FCB20C3B43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199102" y="3724201"/>
            <a:ext cx="1427159" cy="18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4" descr="DSC05669.JPG">
            <a:extLst>
              <a:ext uri="{FF2B5EF4-FFF2-40B4-BE49-F238E27FC236}">
                <a16:creationId xmlns:a16="http://schemas.microsoft.com/office/drawing/2014/main" id="{A1F671EF-86C2-6946-33A5-1ECEE73A3D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243" y="5451854"/>
            <a:ext cx="1827851" cy="142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7">
            <a:extLst>
              <a:ext uri="{FF2B5EF4-FFF2-40B4-BE49-F238E27FC236}">
                <a16:creationId xmlns:a16="http://schemas.microsoft.com/office/drawing/2014/main" id="{2A0F2AD2-5A8D-535F-A532-C8F5016878A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41"/>
          <a:stretch/>
        </p:blipFill>
        <p:spPr bwMode="auto">
          <a:xfrm>
            <a:off x="10365392" y="2397241"/>
            <a:ext cx="1843889" cy="14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2" descr="DSC03989.JPG">
            <a:extLst>
              <a:ext uri="{FF2B5EF4-FFF2-40B4-BE49-F238E27FC236}">
                <a16:creationId xmlns:a16="http://schemas.microsoft.com/office/drawing/2014/main" id="{60F13447-939C-FB5C-2FE5-65EF917B061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826"/>
          <a:stretch/>
        </p:blipFill>
        <p:spPr bwMode="auto">
          <a:xfrm>
            <a:off x="10365392" y="3924548"/>
            <a:ext cx="1845913" cy="14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3" descr="DSC04492.JPG">
            <a:extLst>
              <a:ext uri="{FF2B5EF4-FFF2-40B4-BE49-F238E27FC236}">
                <a16:creationId xmlns:a16="http://schemas.microsoft.com/office/drawing/2014/main" id="{9681E7C0-4456-E6D9-5BD7-57EB6E23488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10365392" y="5451855"/>
            <a:ext cx="1827852" cy="14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bgerundetes Rechteck 10">
            <a:extLst>
              <a:ext uri="{FF2B5EF4-FFF2-40B4-BE49-F238E27FC236}">
                <a16:creationId xmlns:a16="http://schemas.microsoft.com/office/drawing/2014/main" id="{64D6F45D-09A7-3B4C-79B5-BDC4E2E2DD43}"/>
              </a:ext>
            </a:extLst>
          </p:cNvPr>
          <p:cNvSpPr/>
          <p:nvPr/>
        </p:nvSpPr>
        <p:spPr>
          <a:xfrm>
            <a:off x="9856099" y="2694648"/>
            <a:ext cx="364142" cy="4147168"/>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pic>
        <p:nvPicPr>
          <p:cNvPr id="13" name="Grafik 12">
            <a:extLst>
              <a:ext uri="{FF2B5EF4-FFF2-40B4-BE49-F238E27FC236}">
                <a16:creationId xmlns:a16="http://schemas.microsoft.com/office/drawing/2014/main" id="{7D133B18-0264-5314-1F3B-5A059DD9572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851941" y="1989659"/>
            <a:ext cx="6488118" cy="314627"/>
          </a:xfrm>
          <a:prstGeom prst="rect">
            <a:avLst/>
          </a:prstGeom>
        </p:spPr>
      </p:pic>
    </p:spTree>
    <p:extLst>
      <p:ext uri="{BB962C8B-B14F-4D97-AF65-F5344CB8AC3E}">
        <p14:creationId xmlns:p14="http://schemas.microsoft.com/office/powerpoint/2010/main" val="240574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4" name="Bild 5" descr="DSC04115.JPG">
            <a:extLst>
              <a:ext uri="{FF2B5EF4-FFF2-40B4-BE49-F238E27FC236}">
                <a16:creationId xmlns:a16="http://schemas.microsoft.com/office/drawing/2014/main" id="{29DF6900-6689-E795-FFAF-40740067292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a:ext>
            </a:extLst>
          </a:blip>
          <a:srcRect/>
          <a:stretch/>
        </p:blipFill>
        <p:spPr bwMode="auto">
          <a:xfrm rot="-5400000">
            <a:off x="7885355" y="2551355"/>
            <a:ext cx="3428993" cy="5184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80800"/>
            <a:ext cx="7155983" cy="585866"/>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Arbustes indigènes</a:t>
            </a:r>
          </a:p>
        </p:txBody>
      </p:sp>
      <p:pic>
        <p:nvPicPr>
          <p:cNvPr id="3" name="Bild 4" descr="DSC03861.JPG">
            <a:extLst>
              <a:ext uri="{FF2B5EF4-FFF2-40B4-BE49-F238E27FC236}">
                <a16:creationId xmlns:a16="http://schemas.microsoft.com/office/drawing/2014/main" id="{D1BE7FA8-E0B4-CF59-4AFF-E9A247F52813}"/>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3000"/>
                    </a14:imgEffect>
                  </a14:imgLayer>
                </a14:imgProps>
              </a:ext>
              <a:ext uri="{28A0092B-C50C-407E-A947-70E740481C1C}">
                <a14:useLocalDpi xmlns:a14="http://schemas.microsoft.com/office/drawing/2010/main"/>
              </a:ext>
            </a:extLst>
          </a:blip>
          <a:srcRect/>
          <a:stretch/>
        </p:blipFill>
        <p:spPr bwMode="auto">
          <a:xfrm>
            <a:off x="7007701" y="0"/>
            <a:ext cx="5184299" cy="336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feld 5">
            <a:extLst>
              <a:ext uri="{FF2B5EF4-FFF2-40B4-BE49-F238E27FC236}">
                <a16:creationId xmlns:a16="http://schemas.microsoft.com/office/drawing/2014/main" id="{59B04808-3AF6-1756-A724-F82D7FF19CAA}"/>
              </a:ext>
            </a:extLst>
          </p:cNvPr>
          <p:cNvSpPr txBox="1"/>
          <p:nvPr/>
        </p:nvSpPr>
        <p:spPr>
          <a:xfrm>
            <a:off x="606425" y="2262184"/>
            <a:ext cx="6159305"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noProof="0" dirty="0"/>
              <a:t>Sous forme de haie, groupes de buissons ou arbustes individuels</a:t>
            </a:r>
          </a:p>
          <a:p>
            <a:r>
              <a:rPr lang="fr-CH" noProof="0" dirty="0"/>
              <a:t>plus c’est dense, mieux c’est</a:t>
            </a:r>
          </a:p>
          <a:p>
            <a:r>
              <a:rPr lang="fr-CH" noProof="0" dirty="0"/>
              <a:t>avec beaucoup d’épines </a:t>
            </a:r>
            <a:br>
              <a:rPr lang="fr-CH" noProof="0" dirty="0"/>
            </a:br>
            <a:r>
              <a:rPr lang="fr-CH" noProof="0" dirty="0"/>
              <a:t>(lieu sûr pour se cacher, nicher, dormir)</a:t>
            </a:r>
          </a:p>
          <a:p>
            <a:endParaRPr lang="fr-CH" noProof="0" dirty="0"/>
          </a:p>
        </p:txBody>
      </p:sp>
      <p:pic>
        <p:nvPicPr>
          <p:cNvPr id="7" name="Bild 2">
            <a:extLst>
              <a:ext uri="{FF2B5EF4-FFF2-40B4-BE49-F238E27FC236}">
                <a16:creationId xmlns:a16="http://schemas.microsoft.com/office/drawing/2014/main" id="{3A631BA2-B38B-AD5A-E7DD-2BFED600BCB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6425" y="4828584"/>
            <a:ext cx="3374379" cy="2036433"/>
          </a:xfrm>
          <a:prstGeom prst="rect">
            <a:avLst/>
          </a:prstGeom>
        </p:spPr>
      </p:pic>
      <p:pic>
        <p:nvPicPr>
          <p:cNvPr id="12" name="Grafik 11" descr="Ein Bild, das Gras, draußen, Himmel, Wolke enthält.&#10;&#10;KI-generierte Inhalte können fehlerhaft sein.">
            <a:extLst>
              <a:ext uri="{FF2B5EF4-FFF2-40B4-BE49-F238E27FC236}">
                <a16:creationId xmlns:a16="http://schemas.microsoft.com/office/drawing/2014/main" id="{B5A10F0C-8A35-FBAE-481E-E7621C99DB7B}"/>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5000" contrast="2000"/>
                    </a14:imgEffect>
                  </a14:imgLayer>
                </a14:imgProps>
              </a:ext>
              <a:ext uri="{28A0092B-C50C-407E-A947-70E740481C1C}">
                <a14:useLocalDpi xmlns:a14="http://schemas.microsoft.com/office/drawing/2010/main"/>
              </a:ext>
            </a:extLst>
          </a:blip>
          <a:srcRect/>
          <a:stretch/>
        </p:blipFill>
        <p:spPr>
          <a:xfrm>
            <a:off x="4062201" y="4821567"/>
            <a:ext cx="2864581" cy="2043450"/>
          </a:xfrm>
          <a:prstGeom prst="rect">
            <a:avLst/>
          </a:prstGeom>
        </p:spPr>
      </p:pic>
    </p:spTree>
    <p:extLst>
      <p:ext uri="{BB962C8B-B14F-4D97-AF65-F5344CB8AC3E}">
        <p14:creationId xmlns:p14="http://schemas.microsoft.com/office/powerpoint/2010/main" val="287388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1E30A48-EF72-1055-C676-3DB2845893B6}"/>
              </a:ext>
            </a:extLst>
          </p:cNvPr>
          <p:cNvPicPr>
            <a:picLocks noChangeAspect="1"/>
          </p:cNvPicPr>
          <p:nvPr/>
        </p:nvPicPr>
        <p:blipFill>
          <a:blip r:embed="rId3" cstate="screen">
            <a:extLst>
              <a:ext uri="{28A0092B-C50C-407E-A947-70E740481C1C}">
                <a14:useLocalDpi xmlns:a14="http://schemas.microsoft.com/office/drawing/2010/main"/>
              </a:ext>
            </a:extLst>
          </a:blip>
          <a:srcRect b="-217"/>
          <a:stretch/>
        </p:blipFill>
        <p:spPr>
          <a:xfrm flipH="1">
            <a:off x="6180138" y="-1"/>
            <a:ext cx="6011862" cy="6872941"/>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fr-CH" noProof="0" dirty="0"/>
              <a:t>Rougegorge</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fr-CH" noProof="0" dirty="0"/>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fr-CH" noProof="0" dirty="0"/>
          </a:p>
        </p:txBody>
      </p:sp>
      <p:pic>
        <p:nvPicPr>
          <p:cNvPr id="9" name="Grafik 8">
            <a:extLst>
              <a:ext uri="{FF2B5EF4-FFF2-40B4-BE49-F238E27FC236}">
                <a16:creationId xmlns:a16="http://schemas.microsoft.com/office/drawing/2014/main" id="{4049266C-1B10-6F78-B30A-6EC9D92495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62" y="1496221"/>
            <a:ext cx="6207600" cy="4655700"/>
          </a:xfrm>
          <a:prstGeom prst="rect">
            <a:avLst/>
          </a:prstGeom>
        </p:spPr>
      </p:pic>
      <p:pic>
        <p:nvPicPr>
          <p:cNvPr id="3" name="Grafik 2" descr="Ein Bild, das Singvogel, Vogel, draußen, Schnabel enthält.&#10;&#10;KI-generierte Inhalte können fehlerhaft sein.">
            <a:extLst>
              <a:ext uri="{FF2B5EF4-FFF2-40B4-BE49-F238E27FC236}">
                <a16:creationId xmlns:a16="http://schemas.microsoft.com/office/drawing/2014/main" id="{4145B126-9643-D969-4118-000CDCBFD8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0092" y="3014692"/>
            <a:ext cx="3111816" cy="3872753"/>
          </a:xfrm>
          <a:prstGeom prst="rect">
            <a:avLst/>
          </a:prstGeom>
        </p:spPr>
      </p:pic>
    </p:spTree>
    <p:extLst>
      <p:ext uri="{BB962C8B-B14F-4D97-AF65-F5344CB8AC3E}">
        <p14:creationId xmlns:p14="http://schemas.microsoft.com/office/powerpoint/2010/main" val="3622490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0" name="Bild 4" descr="DSC04870.JPG">
            <a:extLst>
              <a:ext uri="{FF2B5EF4-FFF2-40B4-BE49-F238E27FC236}">
                <a16:creationId xmlns:a16="http://schemas.microsoft.com/office/drawing/2014/main" id="{7A1D2D1C-94F8-70DC-EAB3-83904E2EB0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07701" y="3491714"/>
            <a:ext cx="5184299" cy="3366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80800"/>
            <a:ext cx="7155983" cy="585866"/>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Arbres</a:t>
            </a:r>
          </a:p>
        </p:txBody>
      </p:sp>
      <p:sp>
        <p:nvSpPr>
          <p:cNvPr id="6" name="Textfeld 5">
            <a:extLst>
              <a:ext uri="{FF2B5EF4-FFF2-40B4-BE49-F238E27FC236}">
                <a16:creationId xmlns:a16="http://schemas.microsoft.com/office/drawing/2014/main" id="{59B04808-3AF6-1756-A724-F82D7FF19CAA}"/>
              </a:ext>
            </a:extLst>
          </p:cNvPr>
          <p:cNvSpPr txBox="1"/>
          <p:nvPr/>
        </p:nvSpPr>
        <p:spPr>
          <a:xfrm>
            <a:off x="606426" y="2262184"/>
            <a:ext cx="5940032"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noProof="0" dirty="0"/>
              <a:t>les vieux et grands arbres sont particulièrement précieux</a:t>
            </a:r>
          </a:p>
          <a:p>
            <a:r>
              <a:rPr lang="fr-CH" noProof="0" dirty="0"/>
              <a:t>nouvelles plantations</a:t>
            </a:r>
          </a:p>
          <a:p>
            <a:r>
              <a:rPr lang="fr-CH" noProof="0" dirty="0"/>
              <a:t>fruitiers à haute tige</a:t>
            </a:r>
          </a:p>
          <a:p>
            <a:pPr marL="0" indent="0">
              <a:buNone/>
            </a:pPr>
            <a:endParaRPr lang="fr-CH" noProof="0" dirty="0"/>
          </a:p>
          <a:p>
            <a:endParaRPr lang="fr-CH" noProof="0" dirty="0"/>
          </a:p>
          <a:p>
            <a:endParaRPr lang="fr-CH" noProof="0" dirty="0"/>
          </a:p>
          <a:p>
            <a:endParaRPr lang="fr-CH" noProof="0" dirty="0"/>
          </a:p>
          <a:p>
            <a:endParaRPr lang="fr-CH" noProof="0" dirty="0"/>
          </a:p>
        </p:txBody>
      </p:sp>
      <p:pic>
        <p:nvPicPr>
          <p:cNvPr id="9" name="Bild 6" descr="123456 Kopie.jpg">
            <a:extLst>
              <a:ext uri="{FF2B5EF4-FFF2-40B4-BE49-F238E27FC236}">
                <a16:creationId xmlns:a16="http://schemas.microsoft.com/office/drawing/2014/main" id="{06C12B93-6E2D-2C2C-92D7-0BC78FAAF52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07701" y="-1"/>
            <a:ext cx="5184299" cy="3366286"/>
          </a:xfrm>
          <a:prstGeom prst="rect">
            <a:avLst/>
          </a:prstGeom>
        </p:spPr>
      </p:pic>
      <p:pic>
        <p:nvPicPr>
          <p:cNvPr id="4" name="Grafik 3" descr="Ein Bild, das Frucht, draußen, Produkt, Herbst enthält.&#10;&#10;KI-generierte Inhalte können fehlerhaft sein.">
            <a:extLst>
              <a:ext uri="{FF2B5EF4-FFF2-40B4-BE49-F238E27FC236}">
                <a16:creationId xmlns:a16="http://schemas.microsoft.com/office/drawing/2014/main" id="{469BE0C6-16CC-8B9F-5B80-9FEB2D7F1B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289" y="4763287"/>
            <a:ext cx="3142070" cy="2094713"/>
          </a:xfrm>
          <a:prstGeom prst="rect">
            <a:avLst/>
          </a:prstGeom>
        </p:spPr>
      </p:pic>
      <p:pic>
        <p:nvPicPr>
          <p:cNvPr id="11" name="Grafik 10" descr="Ein Bild, das draußen, Gras, Baum, Frucht enthält.&#10;&#10;KI-generierte Inhalte können fehlerhaft sein.">
            <a:extLst>
              <a:ext uri="{FF2B5EF4-FFF2-40B4-BE49-F238E27FC236}">
                <a16:creationId xmlns:a16="http://schemas.microsoft.com/office/drawing/2014/main" id="{C65DF3AE-EC71-6821-A07D-5888EAE729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8495" y="4763287"/>
            <a:ext cx="3142070" cy="2094713"/>
          </a:xfrm>
          <a:prstGeom prst="rect">
            <a:avLst/>
          </a:prstGeom>
        </p:spPr>
      </p:pic>
    </p:spTree>
    <p:extLst>
      <p:ext uri="{BB962C8B-B14F-4D97-AF65-F5344CB8AC3E}">
        <p14:creationId xmlns:p14="http://schemas.microsoft.com/office/powerpoint/2010/main" val="395496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3" name="Grafik 12" descr="Ein Bild, das Gras, draußen, Pflanze, Baum enthält.&#10;&#10;KI-generierte Inhalte können fehlerhaft sein.">
            <a:extLst>
              <a:ext uri="{FF2B5EF4-FFF2-40B4-BE49-F238E27FC236}">
                <a16:creationId xmlns:a16="http://schemas.microsoft.com/office/drawing/2014/main" id="{D8FFF343-8375-A1AB-3DE3-75F0D0300F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4" name="Inhaltsplatzhalter 2">
            <a:extLst>
              <a:ext uri="{FF2B5EF4-FFF2-40B4-BE49-F238E27FC236}">
                <a16:creationId xmlns:a16="http://schemas.microsoft.com/office/drawing/2014/main" id="{A0A367DD-74DC-1FEE-E342-798ADCA09A7B}"/>
              </a:ext>
            </a:extLst>
          </p:cNvPr>
          <p:cNvSpPr txBox="1">
            <a:spLocks/>
          </p:cNvSpPr>
          <p:nvPr/>
        </p:nvSpPr>
        <p:spPr>
          <a:xfrm>
            <a:off x="522288" y="1180800"/>
            <a:ext cx="7155983" cy="585866"/>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Arbres</a:t>
            </a:r>
          </a:p>
        </p:txBody>
      </p:sp>
      <p:sp>
        <p:nvSpPr>
          <p:cNvPr id="6" name="Textfeld 5">
            <a:extLst>
              <a:ext uri="{FF2B5EF4-FFF2-40B4-BE49-F238E27FC236}">
                <a16:creationId xmlns:a16="http://schemas.microsoft.com/office/drawing/2014/main" id="{59B04808-3AF6-1756-A724-F82D7FF19CAA}"/>
              </a:ext>
            </a:extLst>
          </p:cNvPr>
          <p:cNvSpPr txBox="1"/>
          <p:nvPr/>
        </p:nvSpPr>
        <p:spPr>
          <a:xfrm>
            <a:off x="606426" y="2262184"/>
            <a:ext cx="5940032"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noProof="0" dirty="0"/>
              <a:t>les vieux et grands arbres sont particulièrement précieux</a:t>
            </a:r>
          </a:p>
          <a:p>
            <a:r>
              <a:rPr lang="fr-CH" noProof="0" dirty="0"/>
              <a:t>nouvelles plantations</a:t>
            </a:r>
          </a:p>
          <a:p>
            <a:r>
              <a:rPr lang="fr-CH" noProof="0" dirty="0"/>
              <a:t>fruitiers à haute tige</a:t>
            </a:r>
          </a:p>
          <a:p>
            <a:r>
              <a:rPr lang="fr-CH" noProof="0" dirty="0"/>
              <a:t>laisser les feuilles sur place (tas)</a:t>
            </a:r>
          </a:p>
          <a:p>
            <a:endParaRPr lang="fr-CH" noProof="0" dirty="0"/>
          </a:p>
          <a:p>
            <a:endParaRPr lang="fr-CH" noProof="0" dirty="0"/>
          </a:p>
          <a:p>
            <a:endParaRPr lang="fr-CH" noProof="0" dirty="0"/>
          </a:p>
          <a:p>
            <a:endParaRPr lang="fr-CH" noProof="0" dirty="0"/>
          </a:p>
          <a:p>
            <a:endParaRPr lang="fr-CH" noProof="0" dirty="0"/>
          </a:p>
        </p:txBody>
      </p:sp>
      <p:pic>
        <p:nvPicPr>
          <p:cNvPr id="16" name="Grafik 15" descr="Ein Bild, das draußen, Baum, Pflanze, Herbst enthält.&#10;&#10;KI-generierte Inhalte können fehlerhaft sein.">
            <a:extLst>
              <a:ext uri="{FF2B5EF4-FFF2-40B4-BE49-F238E27FC236}">
                <a16:creationId xmlns:a16="http://schemas.microsoft.com/office/drawing/2014/main" id="{44968331-B9E8-92E6-D4C4-195C6756296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3078" y="4774301"/>
            <a:ext cx="6344633" cy="2083699"/>
          </a:xfrm>
          <a:prstGeom prst="rect">
            <a:avLst/>
          </a:prstGeom>
        </p:spPr>
      </p:pic>
    </p:spTree>
    <p:extLst>
      <p:ext uri="{BB962C8B-B14F-4D97-AF65-F5344CB8AC3E}">
        <p14:creationId xmlns:p14="http://schemas.microsoft.com/office/powerpoint/2010/main" val="2633398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2" name="Grafik 11" descr="Ein Bild, das draußen, Gebäude, Pflanze, Blume enthält.&#10;&#10;KI-generierte Inhalte können fehlerhaft sein.">
            <a:extLst>
              <a:ext uri="{FF2B5EF4-FFF2-40B4-BE49-F238E27FC236}">
                <a16:creationId xmlns:a16="http://schemas.microsoft.com/office/drawing/2014/main" id="{6B09A51E-BB0E-AA17-F47D-FF9817AB4A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180137" y="1758950"/>
            <a:ext cx="6011864" cy="509905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85866"/>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Prairies fleuries</a:t>
            </a:r>
          </a:p>
        </p:txBody>
      </p:sp>
      <p:pic>
        <p:nvPicPr>
          <p:cNvPr id="3" name="Bild 1">
            <a:extLst>
              <a:ext uri="{FF2B5EF4-FFF2-40B4-BE49-F238E27FC236}">
                <a16:creationId xmlns:a16="http://schemas.microsoft.com/office/drawing/2014/main" id="{69398B42-72DA-25DC-9DED-93A014FAD4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3" y="1758950"/>
            <a:ext cx="6011861"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710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1131848"/>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Prairies </a:t>
            </a:r>
            <a:br>
              <a:rPr lang="fr-CH" sz="2400" noProof="0" dirty="0"/>
            </a:br>
            <a:r>
              <a:rPr lang="fr-CH" sz="2400" noProof="0" dirty="0"/>
              <a:t>fleuries</a:t>
            </a:r>
          </a:p>
        </p:txBody>
      </p:sp>
      <p:pic>
        <p:nvPicPr>
          <p:cNvPr id="6" name="Grafik 5" descr="Ein Bild, das draußen, Blume, Gebäude, Bodendecker enthält.&#10;&#10;KI-generierte Inhalte können fehlerhaft sein.">
            <a:extLst>
              <a:ext uri="{FF2B5EF4-FFF2-40B4-BE49-F238E27FC236}">
                <a16:creationId xmlns:a16="http://schemas.microsoft.com/office/drawing/2014/main" id="{180932FC-CED1-E7A1-2809-A10C43ED78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18690" y="0"/>
            <a:ext cx="5273310" cy="3682301"/>
          </a:xfrm>
          <a:prstGeom prst="rect">
            <a:avLst/>
          </a:prstGeom>
        </p:spPr>
      </p:pic>
      <p:pic>
        <p:nvPicPr>
          <p:cNvPr id="11" name="Grafik 10" descr="Ein Bild, das draußen, Himmel, Gras, Baum enthält.&#10;&#10;KI-generierte Inhalte können fehlerhaft sein.">
            <a:extLst>
              <a:ext uri="{FF2B5EF4-FFF2-40B4-BE49-F238E27FC236}">
                <a16:creationId xmlns:a16="http://schemas.microsoft.com/office/drawing/2014/main" id="{E7A0B306-891C-FC04-4B50-89721350524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439" y="3179778"/>
            <a:ext cx="5273309" cy="3693384"/>
          </a:xfrm>
          <a:prstGeom prst="rect">
            <a:avLst/>
          </a:prstGeom>
        </p:spPr>
      </p:pic>
      <p:pic>
        <p:nvPicPr>
          <p:cNvPr id="10" name="Bild 3" descr="DSC09259.JPG">
            <a:extLst>
              <a:ext uri="{FF2B5EF4-FFF2-40B4-BE49-F238E27FC236}">
                <a16:creationId xmlns:a16="http://schemas.microsoft.com/office/drawing/2014/main" id="{AB8FC65A-BCE1-64F3-DAFD-94FDCFEA8B6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2606868" y="1410100"/>
            <a:ext cx="5273310" cy="3688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Bild 5" descr="DSC00899 1.JPG">
            <a:extLst>
              <a:ext uri="{FF2B5EF4-FFF2-40B4-BE49-F238E27FC236}">
                <a16:creationId xmlns:a16="http://schemas.microsoft.com/office/drawing/2014/main" id="{D83169E0-6529-E076-EEE1-0B6D4B0D73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760513" y="2960513"/>
            <a:ext cx="5273310" cy="36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Tree>
    <p:extLst>
      <p:ext uri="{BB962C8B-B14F-4D97-AF65-F5344CB8AC3E}">
        <p14:creationId xmlns:p14="http://schemas.microsoft.com/office/powerpoint/2010/main" val="4191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DA640DF-10EB-2E37-3089-2BC8E55092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758949"/>
            <a:ext cx="12207932" cy="5099051"/>
          </a:xfrm>
          <a:prstGeom prst="rect">
            <a:avLst/>
          </a:prstGeom>
        </p:spPr>
      </p:pic>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Surfaces rudérales</a:t>
            </a:r>
          </a:p>
        </p:txBody>
      </p:sp>
      <p:pic>
        <p:nvPicPr>
          <p:cNvPr id="6" name="Grafik 5" descr="Ein Bild, das draußen, Gebäude, Baum, Fenster enthält.&#10;&#10;KI-generierte Inhalte können fehlerhaft sein.">
            <a:extLst>
              <a:ext uri="{FF2B5EF4-FFF2-40B4-BE49-F238E27FC236}">
                <a16:creationId xmlns:a16="http://schemas.microsoft.com/office/drawing/2014/main" id="{72FAECE4-D988-F515-78D4-208C72D851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2437" y="3455920"/>
            <a:ext cx="5119562" cy="3402079"/>
          </a:xfrm>
          <a:prstGeom prst="rect">
            <a:avLst/>
          </a:prstGeom>
        </p:spPr>
      </p:pic>
      <p:pic>
        <p:nvPicPr>
          <p:cNvPr id="11" name="Grafik 10" descr="Ein Bild, das draußen, Fenster, Gebäude, Hof enthält.&#10;&#10;KI-generierte Inhalte können fehlerhaft sein.">
            <a:extLst>
              <a:ext uri="{FF2B5EF4-FFF2-40B4-BE49-F238E27FC236}">
                <a16:creationId xmlns:a16="http://schemas.microsoft.com/office/drawing/2014/main" id="{77547C27-361E-B3FE-3032-88C0E6E5BFC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80402" y="0"/>
            <a:ext cx="5119563" cy="3455919"/>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Tree>
    <p:extLst>
      <p:ext uri="{BB962C8B-B14F-4D97-AF65-F5344CB8AC3E}">
        <p14:creationId xmlns:p14="http://schemas.microsoft.com/office/powerpoint/2010/main" val="203141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1" name="Bild 3" descr="DSC05805.JPG">
            <a:extLst>
              <a:ext uri="{FF2B5EF4-FFF2-40B4-BE49-F238E27FC236}">
                <a16:creationId xmlns:a16="http://schemas.microsoft.com/office/drawing/2014/main" id="{D8C4CEA4-5824-491F-A9FE-96826C1485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07701" y="3491714"/>
            <a:ext cx="5184299" cy="336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6" name="Inhaltsplatzhalter 2">
            <a:extLst>
              <a:ext uri="{FF2B5EF4-FFF2-40B4-BE49-F238E27FC236}">
                <a16:creationId xmlns:a16="http://schemas.microsoft.com/office/drawing/2014/main" id="{67BDC890-E1C9-C290-D33D-2748B3AA70B0}"/>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Toits végétalisés</a:t>
            </a:r>
          </a:p>
        </p:txBody>
      </p:sp>
      <p:pic>
        <p:nvPicPr>
          <p:cNvPr id="10" name="Bild 4" descr="IMGP2414.JPG">
            <a:extLst>
              <a:ext uri="{FF2B5EF4-FFF2-40B4-BE49-F238E27FC236}">
                <a16:creationId xmlns:a16="http://schemas.microsoft.com/office/drawing/2014/main" id="{A30F636B-68E9-184E-4F69-369DF7A07D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7007701" y="0"/>
            <a:ext cx="5184299" cy="3366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feld 11">
            <a:extLst>
              <a:ext uri="{FF2B5EF4-FFF2-40B4-BE49-F238E27FC236}">
                <a16:creationId xmlns:a16="http://schemas.microsoft.com/office/drawing/2014/main" id="{773CF4DC-91B8-23B1-0A3E-2EFFB6584E41}"/>
              </a:ext>
            </a:extLst>
          </p:cNvPr>
          <p:cNvSpPr txBox="1"/>
          <p:nvPr/>
        </p:nvSpPr>
        <p:spPr>
          <a:xfrm>
            <a:off x="606426" y="2262184"/>
            <a:ext cx="5940032"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noProof="0" dirty="0"/>
              <a:t>dégagent jusqu’à 50 % de chaleur en moins</a:t>
            </a:r>
          </a:p>
          <a:p>
            <a:r>
              <a:rPr lang="fr-CH" noProof="0" dirty="0"/>
              <a:t>refroidissent par évaporation</a:t>
            </a:r>
            <a:br>
              <a:rPr lang="fr-CH" noProof="0" dirty="0"/>
            </a:br>
            <a:r>
              <a:rPr lang="fr-CH" noProof="0" dirty="0"/>
              <a:t>➔ 3-5° plus frais dans les étages en dessous</a:t>
            </a:r>
          </a:p>
          <a:p>
            <a:r>
              <a:rPr lang="fr-CH" noProof="0" dirty="0"/>
              <a:t>habitat</a:t>
            </a:r>
          </a:p>
          <a:p>
            <a:endParaRPr lang="fr-CH" noProof="0" dirty="0"/>
          </a:p>
          <a:p>
            <a:endParaRPr lang="fr-CH" noProof="0" dirty="0"/>
          </a:p>
          <a:p>
            <a:endParaRPr lang="fr-CH" noProof="0" dirty="0"/>
          </a:p>
          <a:p>
            <a:endParaRPr lang="fr-CH" noProof="0" dirty="0"/>
          </a:p>
          <a:p>
            <a:endParaRPr lang="fr-CH" noProof="0" dirty="0"/>
          </a:p>
        </p:txBody>
      </p:sp>
      <p:pic>
        <p:nvPicPr>
          <p:cNvPr id="4" name="Bild 3" descr="IMGP8438.JPG">
            <a:extLst>
              <a:ext uri="{FF2B5EF4-FFF2-40B4-BE49-F238E27FC236}">
                <a16:creationId xmlns:a16="http://schemas.microsoft.com/office/drawing/2014/main" id="{06415B40-BD5B-3C00-8A55-39929A30AF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2103928"/>
            <a:ext cx="6853954" cy="4754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Tree>
    <p:extLst>
      <p:ext uri="{BB962C8B-B14F-4D97-AF65-F5344CB8AC3E}">
        <p14:creationId xmlns:p14="http://schemas.microsoft.com/office/powerpoint/2010/main" val="184642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1" name="Grafik 10" descr="Ein Bild, das draußen, Fenster, Himmel, Gebäude enthält.&#10;&#10;KI-generierte Inhalte können fehlerhaft sein.">
            <a:extLst>
              <a:ext uri="{FF2B5EF4-FFF2-40B4-BE49-F238E27FC236}">
                <a16:creationId xmlns:a16="http://schemas.microsoft.com/office/drawing/2014/main" id="{A7AABA5C-B4D0-65F7-4723-4EB7E23B9D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07701" y="3491714"/>
            <a:ext cx="5183359" cy="3366286"/>
          </a:xfrm>
          <a:prstGeom prst="rect">
            <a:avLst/>
          </a:prstGeom>
        </p:spPr>
      </p:pic>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6" name="Inhaltsplatzhalter 2">
            <a:extLst>
              <a:ext uri="{FF2B5EF4-FFF2-40B4-BE49-F238E27FC236}">
                <a16:creationId xmlns:a16="http://schemas.microsoft.com/office/drawing/2014/main" id="{67BDC890-E1C9-C290-D33D-2748B3AA70B0}"/>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Surfaces d’habitation végétalisées</a:t>
            </a:r>
          </a:p>
        </p:txBody>
      </p:sp>
      <p:pic>
        <p:nvPicPr>
          <p:cNvPr id="12" name="Bild 3" descr="DSC06368.JPG">
            <a:extLst>
              <a:ext uri="{FF2B5EF4-FFF2-40B4-BE49-F238E27FC236}">
                <a16:creationId xmlns:a16="http://schemas.microsoft.com/office/drawing/2014/main" id="{A83EECB3-15B9-2ECD-0134-D1E2F5B44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2103926"/>
            <a:ext cx="6853953" cy="475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12">
            <a:extLst>
              <a:ext uri="{FF2B5EF4-FFF2-40B4-BE49-F238E27FC236}">
                <a16:creationId xmlns:a16="http://schemas.microsoft.com/office/drawing/2014/main" id="{61B105B8-A3EE-8EF8-63A0-311904CA45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7012404" y="0"/>
            <a:ext cx="5179595" cy="336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Tree>
    <p:extLst>
      <p:ext uri="{BB962C8B-B14F-4D97-AF65-F5344CB8AC3E}">
        <p14:creationId xmlns:p14="http://schemas.microsoft.com/office/powerpoint/2010/main" val="4219803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80800"/>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err="1"/>
              <a:t>Désimperméabilisation</a:t>
            </a:r>
            <a:endParaRPr lang="fr-CH" sz="2400" noProof="0" dirty="0"/>
          </a:p>
        </p:txBody>
      </p:sp>
      <p:sp>
        <p:nvSpPr>
          <p:cNvPr id="20" name="Textfeld 19">
            <a:extLst>
              <a:ext uri="{FF2B5EF4-FFF2-40B4-BE49-F238E27FC236}">
                <a16:creationId xmlns:a16="http://schemas.microsoft.com/office/drawing/2014/main" id="{31A62121-3A98-EEAC-E135-844F62BC544E}"/>
              </a:ext>
            </a:extLst>
          </p:cNvPr>
          <p:cNvSpPr txBox="1"/>
          <p:nvPr/>
        </p:nvSpPr>
        <p:spPr>
          <a:xfrm>
            <a:off x="606425" y="2262184"/>
            <a:ext cx="6061412" cy="4526688"/>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dirty="0"/>
              <a:t>p</a:t>
            </a:r>
            <a:r>
              <a:rPr lang="fr-CH" noProof="0" dirty="0"/>
              <a:t>laces de parc en gravier ou pavés ajourés</a:t>
            </a:r>
          </a:p>
          <a:p>
            <a:r>
              <a:rPr lang="fr-CH" noProof="0" dirty="0"/>
              <a:t>infiltration de l’eau</a:t>
            </a:r>
          </a:p>
          <a:p>
            <a:r>
              <a:rPr lang="fr-CH" dirty="0"/>
              <a:t>habitat pour des plantes et animaux</a:t>
            </a:r>
            <a:r>
              <a:rPr lang="fr-CH" noProof="0" dirty="0"/>
              <a:t> (accès au sol)</a:t>
            </a:r>
          </a:p>
          <a:p>
            <a:r>
              <a:rPr lang="fr-CH" noProof="0" dirty="0"/>
              <a:t>éléments de mise en réseau</a:t>
            </a:r>
          </a:p>
          <a:p>
            <a:r>
              <a:rPr lang="fr-CH" noProof="0" dirty="0"/>
              <a:t>ne deviennent pas aussi chaudes</a:t>
            </a:r>
          </a:p>
          <a:p>
            <a:endParaRPr lang="fr-CH" noProof="0" dirty="0"/>
          </a:p>
        </p:txBody>
      </p:sp>
      <p:pic>
        <p:nvPicPr>
          <p:cNvPr id="28" name="Grafik 27" descr="Ein Bild, das Rad, Reifen, Fahrzeug, Landfahrzeug enthält.&#10;&#10;KI-generierte Inhalte können fehlerhaft sein.">
            <a:extLst>
              <a:ext uri="{FF2B5EF4-FFF2-40B4-BE49-F238E27FC236}">
                <a16:creationId xmlns:a16="http://schemas.microsoft.com/office/drawing/2014/main" id="{9EF1D2C0-AA64-09AF-E397-09E1E4F2E0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91517" y="-1"/>
            <a:ext cx="5200483" cy="3366286"/>
          </a:xfrm>
          <a:prstGeom prst="rect">
            <a:avLst/>
          </a:prstGeom>
        </p:spPr>
      </p:pic>
      <p:pic>
        <p:nvPicPr>
          <p:cNvPr id="29" name="Grafik 28" descr="Ein Bild, das draußen, Landfahrzeug, Fahrzeug, Himmel enthält.&#10;&#10;KI-generierte Inhalte können fehlerhaft sein.">
            <a:extLst>
              <a:ext uri="{FF2B5EF4-FFF2-40B4-BE49-F238E27FC236}">
                <a16:creationId xmlns:a16="http://schemas.microsoft.com/office/drawing/2014/main" id="{B2AC68A3-304F-61FC-F76A-B3B5707463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07700" y="3491714"/>
            <a:ext cx="5184300" cy="3370334"/>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Tree>
    <p:extLst>
      <p:ext uri="{BB962C8B-B14F-4D97-AF65-F5344CB8AC3E}">
        <p14:creationId xmlns:p14="http://schemas.microsoft.com/office/powerpoint/2010/main" val="1833394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4" name="Grafik 13" descr="Ein Bild, das draußen, Pflanze, Baum, Himmel enthält.&#10;&#10;KI-generierte Inhalte können fehlerhaft sein.">
            <a:extLst>
              <a:ext uri="{FF2B5EF4-FFF2-40B4-BE49-F238E27FC236}">
                <a16:creationId xmlns:a16="http://schemas.microsoft.com/office/drawing/2014/main" id="{EFBF7606-74B4-9A6A-8B8B-F6C21DC9A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9335" y="3716225"/>
            <a:ext cx="4712665" cy="3141776"/>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(Petites) structures – bois</a:t>
            </a:r>
          </a:p>
        </p:txBody>
      </p:sp>
      <p:pic>
        <p:nvPicPr>
          <p:cNvPr id="3" name="Bild 2" descr="DSC03146.JPG">
            <a:extLst>
              <a:ext uri="{FF2B5EF4-FFF2-40B4-BE49-F238E27FC236}">
                <a16:creationId xmlns:a16="http://schemas.microsoft.com/office/drawing/2014/main" id="{38E5666F-D093-7CFB-9DE1-C109EBEE4BDE}"/>
              </a:ext>
            </a:extLst>
          </p:cNvPr>
          <p:cNvPicPr>
            <a:picLocks noChangeAspect="1"/>
          </p:cNvPicPr>
          <p:nvPr/>
        </p:nvPicPr>
        <p:blipFill>
          <a:blip r:embed="rId4" cstate="screen">
            <a:extLst>
              <a:ext uri="{28A0092B-C50C-407E-A947-70E740481C1C}">
                <a14:useLocalDpi xmlns:a14="http://schemas.microsoft.com/office/drawing/2010/main"/>
              </a:ext>
            </a:extLst>
          </a:blip>
          <a:srcRect l="-210"/>
          <a:stretch/>
        </p:blipFill>
        <p:spPr bwMode="auto">
          <a:xfrm>
            <a:off x="-7253" y="1758950"/>
            <a:ext cx="3893053" cy="2376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Grafik 9" descr="Ein Bild, das draußen, Baum, Pflanze, Straße enthält.&#10;&#10;KI-generierte Inhalte können fehlerhaft sein.">
            <a:extLst>
              <a:ext uri="{FF2B5EF4-FFF2-40B4-BE49-F238E27FC236}">
                <a16:creationId xmlns:a16="http://schemas.microsoft.com/office/drawing/2014/main" id="{DA7A4D81-28C7-A817-382A-4A4532BA8CF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 y="4268724"/>
            <a:ext cx="3323679" cy="2589276"/>
          </a:xfrm>
          <a:prstGeom prst="rect">
            <a:avLst/>
          </a:prstGeom>
        </p:spPr>
      </p:pic>
      <p:pic>
        <p:nvPicPr>
          <p:cNvPr id="12" name="Grafik 11" descr="Ein Bild, das draußen, Baum, Bodendecker, Garten enthält.&#10;&#10;KI-generierte Inhalte können fehlerhaft sein.">
            <a:extLst>
              <a:ext uri="{FF2B5EF4-FFF2-40B4-BE49-F238E27FC236}">
                <a16:creationId xmlns:a16="http://schemas.microsoft.com/office/drawing/2014/main" id="{43F1F2ED-E872-A80B-76B9-6D36628230A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21742" y="1758950"/>
            <a:ext cx="3321651" cy="2376080"/>
          </a:xfrm>
          <a:prstGeom prst="rect">
            <a:avLst/>
          </a:prstGeom>
        </p:spPr>
      </p:pic>
      <p:pic>
        <p:nvPicPr>
          <p:cNvPr id="6" name="Bild 1">
            <a:extLst>
              <a:ext uri="{FF2B5EF4-FFF2-40B4-BE49-F238E27FC236}">
                <a16:creationId xmlns:a16="http://schemas.microsoft.com/office/drawing/2014/main" id="{F3943E5A-4D09-05E5-514F-854251671A8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59622" y="4262568"/>
            <a:ext cx="3883771" cy="2601588"/>
          </a:xfrm>
          <a:prstGeom prst="rect">
            <a:avLst/>
          </a:prstGeom>
        </p:spPr>
      </p:pic>
      <p:pic>
        <p:nvPicPr>
          <p:cNvPr id="7" name="Bild 1">
            <a:extLst>
              <a:ext uri="{FF2B5EF4-FFF2-40B4-BE49-F238E27FC236}">
                <a16:creationId xmlns:a16="http://schemas.microsoft.com/office/drawing/2014/main" id="{D8E3DBEF-BA56-B5D8-2781-437A414E76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7479335" y="-3557"/>
            <a:ext cx="4712665" cy="3581355"/>
          </a:xfrm>
          <a:prstGeom prst="rect">
            <a:avLst/>
          </a:prstGeom>
        </p:spPr>
      </p:pic>
    </p:spTree>
    <p:extLst>
      <p:ext uri="{BB962C8B-B14F-4D97-AF65-F5344CB8AC3E}">
        <p14:creationId xmlns:p14="http://schemas.microsoft.com/office/powerpoint/2010/main" val="1482043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7" name="Grafik 6" descr="Ein Bild, das draußen, Pflanze, Halbstrauch, Himmel enthält.&#10;&#10;KI-generierte Inhalte können fehlerhaft sein.">
            <a:extLst>
              <a:ext uri="{FF2B5EF4-FFF2-40B4-BE49-F238E27FC236}">
                <a16:creationId xmlns:a16="http://schemas.microsoft.com/office/drawing/2014/main" id="{4C0C8171-C1AA-448F-BF3E-3E22B7B6998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7007700" y="3487666"/>
            <a:ext cx="5184300" cy="3370334"/>
          </a:xfrm>
          <a:prstGeom prst="rect">
            <a:avLst/>
          </a:prstGeom>
        </p:spPr>
      </p:pic>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(Petites) structures – pierres</a:t>
            </a:r>
          </a:p>
        </p:txBody>
      </p:sp>
      <p:pic>
        <p:nvPicPr>
          <p:cNvPr id="18" name="Inhaltsplatzhalter 3" descr="DSC04144.JPG">
            <a:extLst>
              <a:ext uri="{FF2B5EF4-FFF2-40B4-BE49-F238E27FC236}">
                <a16:creationId xmlns:a16="http://schemas.microsoft.com/office/drawing/2014/main" id="{88C2C042-5767-1134-5D6D-F260351295D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63576" y="1758950"/>
            <a:ext cx="3190378" cy="1898650"/>
          </a:xfrm>
          <a:prstGeom prst="rect">
            <a:avLst/>
          </a:prstGeom>
        </p:spPr>
      </p:pic>
      <p:pic>
        <p:nvPicPr>
          <p:cNvPr id="20" name="Grafik 19" descr="Ein Bild, das Pflanze, draußen, Gras, Stein enthält.&#10;&#10;KI-generierte Inhalte können fehlerhaft sein.">
            <a:extLst>
              <a:ext uri="{FF2B5EF4-FFF2-40B4-BE49-F238E27FC236}">
                <a16:creationId xmlns:a16="http://schemas.microsoft.com/office/drawing/2014/main" id="{7770BB6C-BA50-ED3A-F955-4C082F0C808E}"/>
              </a:ext>
            </a:extLst>
          </p:cNvPr>
          <p:cNvPicPr>
            <a:picLocks noChangeAspect="1"/>
          </p:cNvPicPr>
          <p:nvPr/>
        </p:nvPicPr>
        <p:blipFill>
          <a:blip r:embed="rId5" cstate="screen">
            <a:extLst>
              <a:ext uri="{28A0092B-C50C-407E-A947-70E740481C1C}">
                <a14:useLocalDpi xmlns:a14="http://schemas.microsoft.com/office/drawing/2010/main"/>
              </a:ext>
            </a:extLst>
          </a:blip>
          <a:srcRect l="-60"/>
          <a:stretch/>
        </p:blipFill>
        <p:spPr>
          <a:xfrm>
            <a:off x="-2116" y="1752732"/>
            <a:ext cx="3511946" cy="1898650"/>
          </a:xfrm>
          <a:prstGeom prst="rect">
            <a:avLst/>
          </a:prstGeom>
        </p:spPr>
      </p:pic>
      <p:pic>
        <p:nvPicPr>
          <p:cNvPr id="22" name="Grafik 21" descr="Ein Bild, das draußen, Stein, Baum, Pflanze enthält.&#10;&#10;KI-generierte Inhalte können fehlerhaft sein.">
            <a:extLst>
              <a:ext uri="{FF2B5EF4-FFF2-40B4-BE49-F238E27FC236}">
                <a16:creationId xmlns:a16="http://schemas.microsoft.com/office/drawing/2014/main" id="{77325CFC-4DDE-C8E3-0F41-6057011755C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3781903"/>
            <a:ext cx="6853954" cy="3076097"/>
          </a:xfrm>
          <a:prstGeom prst="rect">
            <a:avLst/>
          </a:prstGeom>
        </p:spPr>
      </p:pic>
      <p:pic>
        <p:nvPicPr>
          <p:cNvPr id="6" name="Grafik 5" descr="Ein Bild, das draußen, Himmel, Gras, Stein enthält.&#10;&#10;KI-generierte Inhalte können fehlerhaft sein.">
            <a:extLst>
              <a:ext uri="{FF2B5EF4-FFF2-40B4-BE49-F238E27FC236}">
                <a16:creationId xmlns:a16="http://schemas.microsoft.com/office/drawing/2014/main" id="{B228EDF5-E5C6-D280-7FF8-1CCF196F8246}"/>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a:ext>
            </a:extLst>
          </a:blip>
          <a:srcRect/>
          <a:stretch/>
        </p:blipFill>
        <p:spPr>
          <a:xfrm>
            <a:off x="7014520" y="0"/>
            <a:ext cx="5184300" cy="3366285"/>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Tree>
    <p:extLst>
      <p:ext uri="{BB962C8B-B14F-4D97-AF65-F5344CB8AC3E}">
        <p14:creationId xmlns:p14="http://schemas.microsoft.com/office/powerpoint/2010/main" val="94620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1E30A48-EF72-1055-C676-3DB2845893B6}"/>
              </a:ext>
            </a:extLst>
          </p:cNvPr>
          <p:cNvPicPr>
            <a:picLocks noChangeAspect="1"/>
          </p:cNvPicPr>
          <p:nvPr/>
        </p:nvPicPr>
        <p:blipFill>
          <a:blip r:embed="rId3" cstate="screen">
            <a:extLst>
              <a:ext uri="{28A0092B-C50C-407E-A947-70E740481C1C}">
                <a14:useLocalDpi xmlns:a14="http://schemas.microsoft.com/office/drawing/2010/main"/>
              </a:ext>
            </a:extLst>
          </a:blip>
          <a:srcRect b="-217"/>
          <a:stretch/>
        </p:blipFill>
        <p:spPr>
          <a:xfrm flipH="1">
            <a:off x="6180138" y="-1"/>
            <a:ext cx="6011862" cy="6872941"/>
          </a:xfrm>
          <a:prstGeom prst="rect">
            <a:avLst/>
          </a:prstGeo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fr-CH" noProof="0" dirty="0"/>
              <a:t>Rougegorge</a:t>
            </a:r>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fr-CH" noProof="0" dirty="0"/>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fr-CH" noProof="0" dirty="0"/>
          </a:p>
        </p:txBody>
      </p:sp>
      <p:sp>
        <p:nvSpPr>
          <p:cNvPr id="10" name="Inhaltsplatzhalter 4">
            <a:extLst>
              <a:ext uri="{FF2B5EF4-FFF2-40B4-BE49-F238E27FC236}">
                <a16:creationId xmlns:a16="http://schemas.microsoft.com/office/drawing/2014/main" id="{951A7340-4141-F3F1-E8A6-EF1907705A4E}"/>
              </a:ext>
            </a:extLst>
          </p:cNvPr>
          <p:cNvSpPr>
            <a:spLocks noGrp="1"/>
          </p:cNvSpPr>
          <p:nvPr>
            <p:ph idx="1"/>
          </p:nvPr>
        </p:nvSpPr>
        <p:spPr>
          <a:xfrm>
            <a:off x="606425" y="2159794"/>
            <a:ext cx="4986775" cy="4362386"/>
          </a:xfrm>
        </p:spPr>
        <p:txBody>
          <a:bodyPr/>
          <a:lstStyle/>
          <a:p>
            <a:pPr marL="342900" indent="-342900">
              <a:lnSpc>
                <a:spcPct val="150000"/>
              </a:lnSpc>
              <a:buChar char="•"/>
            </a:pPr>
            <a:r>
              <a:rPr lang="fr-CH" noProof="0" dirty="0"/>
              <a:t>Légendes et histoires, p.ex. Jésus sur la croix</a:t>
            </a:r>
          </a:p>
          <a:p>
            <a:pPr marL="342900" indent="-342900">
              <a:lnSpc>
                <a:spcPct val="150000"/>
              </a:lnSpc>
              <a:buChar char="•"/>
            </a:pPr>
            <a:r>
              <a:rPr lang="fr-CH" noProof="0" dirty="0"/>
              <a:t>En Grande-Bretagne symbole </a:t>
            </a:r>
            <a:br>
              <a:rPr lang="fr-CH" noProof="0" dirty="0"/>
            </a:br>
            <a:r>
              <a:rPr lang="fr-CH" noProof="0" dirty="0"/>
              <a:t>pour Noël </a:t>
            </a:r>
          </a:p>
          <a:p>
            <a:pPr marL="342900" indent="-342900">
              <a:lnSpc>
                <a:spcPct val="150000"/>
              </a:lnSpc>
              <a:buChar char="•"/>
            </a:pPr>
            <a:endParaRPr lang="fr-CH" noProof="0" dirty="0"/>
          </a:p>
        </p:txBody>
      </p:sp>
      <p:pic>
        <p:nvPicPr>
          <p:cNvPr id="15" name="Grafik 14" descr="Ein Bild, das Vogel, Singvogel, Wildleben, Fliegenschnäpper enthält.&#10;&#10;KI-generierte Inhalte können fehlerhaft sein.">
            <a:extLst>
              <a:ext uri="{FF2B5EF4-FFF2-40B4-BE49-F238E27FC236}">
                <a16:creationId xmlns:a16="http://schemas.microsoft.com/office/drawing/2014/main" id="{B11186C3-2DCB-2BD3-6A92-C42206240C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3422" y="3429000"/>
            <a:ext cx="4392647" cy="3299387"/>
          </a:xfrm>
          <a:prstGeom prst="rect">
            <a:avLst/>
          </a:prstGeom>
        </p:spPr>
      </p:pic>
      <p:sp>
        <p:nvSpPr>
          <p:cNvPr id="2" name="Inhaltsplatzhalter 4">
            <a:extLst>
              <a:ext uri="{FF2B5EF4-FFF2-40B4-BE49-F238E27FC236}">
                <a16:creationId xmlns:a16="http://schemas.microsoft.com/office/drawing/2014/main" id="{68D98769-10D8-1357-2FA5-5141D8F663D1}"/>
              </a:ext>
            </a:extLst>
          </p:cNvPr>
          <p:cNvSpPr txBox="1">
            <a:spLocks/>
          </p:cNvSpPr>
          <p:nvPr/>
        </p:nvSpPr>
        <p:spPr>
          <a:xfrm>
            <a:off x="2535623" y="6127932"/>
            <a:ext cx="2257799" cy="672732"/>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b="1"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dirty="0"/>
              <a:t>«Santa Robin»</a:t>
            </a:r>
          </a:p>
          <a:p>
            <a:pPr marL="342900" indent="-342900">
              <a:lnSpc>
                <a:spcPct val="150000"/>
              </a:lnSpc>
              <a:buFont typeface="Arial" panose="020B0604020202020204" pitchFamily="34" charset="0"/>
              <a:buChar char="•"/>
            </a:pPr>
            <a:endParaRPr lang="fr-CH" dirty="0"/>
          </a:p>
          <a:p>
            <a:pPr marL="342900" indent="-342900">
              <a:lnSpc>
                <a:spcPct val="150000"/>
              </a:lnSpc>
              <a:buFont typeface="Arial" panose="020B0604020202020204" pitchFamily="34" charset="0"/>
              <a:buChar char="•"/>
            </a:pPr>
            <a:endParaRPr lang="fr-CH" dirty="0"/>
          </a:p>
        </p:txBody>
      </p:sp>
    </p:spTree>
    <p:extLst>
      <p:ext uri="{BB962C8B-B14F-4D97-AF65-F5344CB8AC3E}">
        <p14:creationId xmlns:p14="http://schemas.microsoft.com/office/powerpoint/2010/main" val="300252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10" name="Bild 7" descr="DSC08110.JPG">
            <a:extLst>
              <a:ext uri="{FF2B5EF4-FFF2-40B4-BE49-F238E27FC236}">
                <a16:creationId xmlns:a16="http://schemas.microsoft.com/office/drawing/2014/main" id="{E3071CC6-4199-FB3C-971E-41D0389A154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flipH="1">
            <a:off x="7144602" y="3429000"/>
            <a:ext cx="5047397"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(Petites) structures – déchets de coupe</a:t>
            </a:r>
          </a:p>
        </p:txBody>
      </p:sp>
      <p:pic>
        <p:nvPicPr>
          <p:cNvPr id="6" name="Grafik 5" descr="Ein Bild, das draußen, Fenster, Himmel, Pflanze enthält.&#10;&#10;KI-generierte Inhalte können fehlerhaft sein.">
            <a:extLst>
              <a:ext uri="{FF2B5EF4-FFF2-40B4-BE49-F238E27FC236}">
                <a16:creationId xmlns:a16="http://schemas.microsoft.com/office/drawing/2014/main" id="{C7E2FBFC-ACC4-FEDC-6FBC-A30F343A4C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44603" y="0"/>
            <a:ext cx="5047397" cy="3257550"/>
          </a:xfrm>
          <a:prstGeom prst="rect">
            <a:avLst/>
          </a:prstGeom>
        </p:spPr>
      </p:pic>
      <p:pic>
        <p:nvPicPr>
          <p:cNvPr id="9" name="Bild 1" descr="DSC06349.JPG">
            <a:extLst>
              <a:ext uri="{FF2B5EF4-FFF2-40B4-BE49-F238E27FC236}">
                <a16:creationId xmlns:a16="http://schemas.microsoft.com/office/drawing/2014/main" id="{202DAEA2-52E1-0A3B-1CFE-B4CD911DDF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944577" y="1758950"/>
            <a:ext cx="3043785" cy="24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descr="Ein Bild, das draußen, Gras, Himmel, Baum enthält.&#10;&#10;KI-generierte Inhalte können fehlerhaft sein.">
            <a:extLst>
              <a:ext uri="{FF2B5EF4-FFF2-40B4-BE49-F238E27FC236}">
                <a16:creationId xmlns:a16="http://schemas.microsoft.com/office/drawing/2014/main" id="{ECD62AA9-51B9-3130-6246-498A8CF6DD3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1758950"/>
            <a:ext cx="3772163" cy="2495474"/>
          </a:xfrm>
          <a:prstGeom prst="rect">
            <a:avLst/>
          </a:prstGeom>
        </p:spPr>
      </p:pic>
      <p:pic>
        <p:nvPicPr>
          <p:cNvPr id="14" name="Grafik 13" descr="Ein Bild, das Gras, draußen, Baum, Hof enthält.&#10;&#10;KI-generierte Inhalte können fehlerhaft sein.">
            <a:extLst>
              <a:ext uri="{FF2B5EF4-FFF2-40B4-BE49-F238E27FC236}">
                <a16:creationId xmlns:a16="http://schemas.microsoft.com/office/drawing/2014/main" id="{813C5E62-01D1-A170-E50C-B0FF097FEFB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944577" y="4337331"/>
            <a:ext cx="3043785" cy="2520670"/>
          </a:xfrm>
          <a:prstGeom prst="rect">
            <a:avLst/>
          </a:prstGeom>
        </p:spPr>
      </p:pic>
      <p:pic>
        <p:nvPicPr>
          <p:cNvPr id="16" name="Grafik 15" descr="Ein Bild, das draußen, Baum, Pflanze, Herbst enthält.&#10;&#10;KI-generierte Inhalte können fehlerhaft sein.">
            <a:extLst>
              <a:ext uri="{FF2B5EF4-FFF2-40B4-BE49-F238E27FC236}">
                <a16:creationId xmlns:a16="http://schemas.microsoft.com/office/drawing/2014/main" id="{5B1453C1-08D4-FBAD-C247-7FF9244926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337331"/>
            <a:ext cx="3772163" cy="2520669"/>
          </a:xfrm>
          <a:prstGeom prst="rect">
            <a:avLst/>
          </a:prstGeom>
        </p:spPr>
      </p:pic>
    </p:spTree>
    <p:extLst>
      <p:ext uri="{BB962C8B-B14F-4D97-AF65-F5344CB8AC3E}">
        <p14:creationId xmlns:p14="http://schemas.microsoft.com/office/powerpoint/2010/main" val="1988106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(Petites) structures – surfaces humides</a:t>
            </a:r>
          </a:p>
        </p:txBody>
      </p:sp>
      <p:pic>
        <p:nvPicPr>
          <p:cNvPr id="11" name="Inhaltsplatzhalter 4" descr="DSC07659.JPG">
            <a:extLst>
              <a:ext uri="{FF2B5EF4-FFF2-40B4-BE49-F238E27FC236}">
                <a16:creationId xmlns:a16="http://schemas.microsoft.com/office/drawing/2014/main" id="{B842CBCE-8245-73CD-D448-7A56B54419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94853" y="3487665"/>
            <a:ext cx="5197148" cy="3370335"/>
          </a:xfrm>
          <a:prstGeom prst="rect">
            <a:avLst/>
          </a:prstGeom>
          <a:noFill/>
        </p:spPr>
      </p:pic>
      <p:pic>
        <p:nvPicPr>
          <p:cNvPr id="12" name="Bild 5" descr="Wertvolle_Lebensraeume_fliessende_Gewaesser.jpg">
            <a:extLst>
              <a:ext uri="{FF2B5EF4-FFF2-40B4-BE49-F238E27FC236}">
                <a16:creationId xmlns:a16="http://schemas.microsoft.com/office/drawing/2014/main" id="{C268C64B-07FF-D434-711F-418EF13F7A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20"/>
          <a:stretch/>
        </p:blipFill>
        <p:spPr bwMode="auto">
          <a:xfrm>
            <a:off x="7007700" y="-1"/>
            <a:ext cx="5184300" cy="336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descr="Ein Bild, das draußen, Pflanze, Baum, Gelände enthält.&#10;&#10;KI-generierte Inhalte können fehlerhaft sein.">
            <a:extLst>
              <a:ext uri="{FF2B5EF4-FFF2-40B4-BE49-F238E27FC236}">
                <a16:creationId xmlns:a16="http://schemas.microsoft.com/office/drawing/2014/main" id="{F620B05F-6296-1FE9-76FD-DB7A2DC793B6}"/>
              </a:ext>
            </a:extLst>
          </p:cNvPr>
          <p:cNvPicPr>
            <a:picLocks noChangeAspect="1"/>
          </p:cNvPicPr>
          <p:nvPr/>
        </p:nvPicPr>
        <p:blipFill>
          <a:blip r:embed="rId5" cstate="screen">
            <a:extLst>
              <a:ext uri="{28A0092B-C50C-407E-A947-70E740481C1C}">
                <a14:useLocalDpi xmlns:a14="http://schemas.microsoft.com/office/drawing/2010/main"/>
              </a:ext>
            </a:extLst>
          </a:blip>
          <a:srcRect l="-1"/>
          <a:stretch/>
        </p:blipFill>
        <p:spPr>
          <a:xfrm>
            <a:off x="0" y="2103925"/>
            <a:ext cx="6853952" cy="4754075"/>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Tree>
    <p:extLst>
      <p:ext uri="{BB962C8B-B14F-4D97-AF65-F5344CB8AC3E}">
        <p14:creationId xmlns:p14="http://schemas.microsoft.com/office/powerpoint/2010/main" val="1593141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6" name="Inhaltsplatzhalter 4" descr="Ein Bild, das draußen, Baum, Vogelhaus, Rock enthält.&#10;&#10;Automatisch generierte Beschreibung">
            <a:extLst>
              <a:ext uri="{FF2B5EF4-FFF2-40B4-BE49-F238E27FC236}">
                <a16:creationId xmlns:a16="http://schemas.microsoft.com/office/drawing/2014/main" id="{6A8C7ACD-2E23-F37B-0E83-8228EC1D9C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flipH="1">
            <a:off x="8655687" y="4357116"/>
            <a:ext cx="3549266" cy="2500884"/>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6678612" cy="577850"/>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(Petites) structures – aides à la nidification</a:t>
            </a:r>
          </a:p>
        </p:txBody>
      </p:sp>
      <p:pic>
        <p:nvPicPr>
          <p:cNvPr id="12" name="Grafik 11" descr="Ein Bild, das Gras, draußen, Rock, Schmutz enthält.&#10;&#10;Automatisch generierte Beschreibung">
            <a:extLst>
              <a:ext uri="{FF2B5EF4-FFF2-40B4-BE49-F238E27FC236}">
                <a16:creationId xmlns:a16="http://schemas.microsoft.com/office/drawing/2014/main" id="{80C2A032-05E5-FB46-67BC-2B5CF5881F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4357116"/>
            <a:ext cx="3936640" cy="2494773"/>
          </a:xfrm>
          <a:prstGeom prst="rect">
            <a:avLst/>
          </a:prstGeom>
        </p:spPr>
      </p:pic>
      <p:pic>
        <p:nvPicPr>
          <p:cNvPr id="13" name="Grafik 12" descr="Ein Bild, das draußen, Blume, Garten, Gras enthält.&#10;&#10;Automatisch generierte Beschreibung">
            <a:extLst>
              <a:ext uri="{FF2B5EF4-FFF2-40B4-BE49-F238E27FC236}">
                <a16:creationId xmlns:a16="http://schemas.microsoft.com/office/drawing/2014/main" id="{FDE47D9E-EEED-A9D5-FA3E-D292CF3E99B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1758950"/>
            <a:ext cx="3936640" cy="2494773"/>
          </a:xfrm>
          <a:prstGeom prst="rect">
            <a:avLst/>
          </a:prstGeom>
        </p:spPr>
      </p:pic>
      <p:pic>
        <p:nvPicPr>
          <p:cNvPr id="3" name="Bild 2" descr="IMG_9491.JPG">
            <a:extLst>
              <a:ext uri="{FF2B5EF4-FFF2-40B4-BE49-F238E27FC236}">
                <a16:creationId xmlns:a16="http://schemas.microsoft.com/office/drawing/2014/main" id="{7C7145E8-CA71-0FD5-6828-9101D132CD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317991" y="1758950"/>
            <a:ext cx="3962821" cy="2494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9294ED84-FBBE-F3C3-982F-91C0830D20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17991" y="4357116"/>
            <a:ext cx="3962821" cy="2500884"/>
          </a:xfrm>
          <a:prstGeom prst="rect">
            <a:avLst/>
          </a:prstGeom>
        </p:spPr>
      </p:pic>
      <p:pic>
        <p:nvPicPr>
          <p:cNvPr id="9" name="Grafik 8" descr="Ein Bild, das aus Holz, sitzend, draußen, Vogel enthält.&#10;&#10;Automatisch generierte Beschreibung">
            <a:extLst>
              <a:ext uri="{FF2B5EF4-FFF2-40B4-BE49-F238E27FC236}">
                <a16:creationId xmlns:a16="http://schemas.microsoft.com/office/drawing/2014/main" id="{7FDFA16A-AFAA-1AA7-8E51-EE6F574954D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62163" y="1758950"/>
            <a:ext cx="3536313" cy="2494773"/>
          </a:xfrm>
          <a:prstGeom prst="rect">
            <a:avLst/>
          </a:prstGeom>
        </p:spPr>
      </p:pic>
    </p:spTree>
    <p:extLst>
      <p:ext uri="{BB962C8B-B14F-4D97-AF65-F5344CB8AC3E}">
        <p14:creationId xmlns:p14="http://schemas.microsoft.com/office/powerpoint/2010/main" val="25041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Grafik 8" descr="Ein Bild, das Pflanze, Baum, draußen, Samenpflanze enthält.&#10;&#10;KI-generierte Inhalte können fehlerhaft sein.">
            <a:extLst>
              <a:ext uri="{FF2B5EF4-FFF2-40B4-BE49-F238E27FC236}">
                <a16:creationId xmlns:a16="http://schemas.microsoft.com/office/drawing/2014/main" id="{66F1C35C-D5E7-59F0-2C89-5FB11BF5FB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7873" y="4182492"/>
            <a:ext cx="2004126" cy="2675508"/>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17" name="Inhaltsplatzhalter 2">
            <a:extLst>
              <a:ext uri="{FF2B5EF4-FFF2-40B4-BE49-F238E27FC236}">
                <a16:creationId xmlns:a16="http://schemas.microsoft.com/office/drawing/2014/main" id="{2B6C8E1F-9949-9323-5D09-C12A2AC06969}"/>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Entretien</a:t>
            </a:r>
          </a:p>
        </p:txBody>
      </p:sp>
      <p:pic>
        <p:nvPicPr>
          <p:cNvPr id="4" name="Bild 7" descr="rasen04.jpg">
            <a:extLst>
              <a:ext uri="{FF2B5EF4-FFF2-40B4-BE49-F238E27FC236}">
                <a16:creationId xmlns:a16="http://schemas.microsoft.com/office/drawing/2014/main" id="{A114F5AB-3BF7-DF52-51C8-4B4EFD88443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66375" y="5024173"/>
            <a:ext cx="3415549" cy="1842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feld 5">
            <a:extLst>
              <a:ext uri="{FF2B5EF4-FFF2-40B4-BE49-F238E27FC236}">
                <a16:creationId xmlns:a16="http://schemas.microsoft.com/office/drawing/2014/main" id="{124E6424-82B3-8035-DC00-FE7AF6633A59}"/>
              </a:ext>
            </a:extLst>
          </p:cNvPr>
          <p:cNvSpPr txBox="1"/>
          <p:nvPr/>
        </p:nvSpPr>
        <p:spPr>
          <a:xfrm>
            <a:off x="606424" y="1613326"/>
            <a:ext cx="3933208" cy="4041940"/>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noProof="0" dirty="0"/>
              <a:t>taille ciblée des herbacées indigènes</a:t>
            </a:r>
          </a:p>
          <a:p>
            <a:r>
              <a:rPr lang="fr-CH" noProof="0" dirty="0"/>
              <a:t>fauche/tonte échelonnée</a:t>
            </a:r>
          </a:p>
          <a:p>
            <a:r>
              <a:rPr lang="fr-CH" noProof="0" dirty="0"/>
              <a:t>bandes d’herbe ancienne</a:t>
            </a:r>
          </a:p>
          <a:p>
            <a:r>
              <a:rPr lang="fr-CH" noProof="0" dirty="0"/>
              <a:t>laisser sur pied les bordures des haies</a:t>
            </a:r>
          </a:p>
          <a:p>
            <a:r>
              <a:rPr lang="fr-CH" noProof="0" dirty="0"/>
              <a:t>renoncer aux pesticides</a:t>
            </a:r>
          </a:p>
        </p:txBody>
      </p:sp>
      <p:pic>
        <p:nvPicPr>
          <p:cNvPr id="13" name="Grafik 12" descr="Ein Bild, das draußen, Gras, Pflanze, Halbstrauch enthält.&#10;&#10;KI-generierte Inhalte können fehlerhaft sein.">
            <a:extLst>
              <a:ext uri="{FF2B5EF4-FFF2-40B4-BE49-F238E27FC236}">
                <a16:creationId xmlns:a16="http://schemas.microsoft.com/office/drawing/2014/main" id="{744CD3B4-E5FB-5080-ADAE-E8F6F98D29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84113" y="-22996"/>
            <a:ext cx="2007886" cy="2675508"/>
          </a:xfrm>
          <a:prstGeom prst="rect">
            <a:avLst/>
          </a:prstGeom>
        </p:spPr>
      </p:pic>
      <p:pic>
        <p:nvPicPr>
          <p:cNvPr id="11" name="Grafik 10" descr="Ein Bild, das Pflanze, Blume, Bienenweiden, draußen enthält.&#10;&#10;KI-generierte Inhalte können fehlerhaft sein.">
            <a:extLst>
              <a:ext uri="{FF2B5EF4-FFF2-40B4-BE49-F238E27FC236}">
                <a16:creationId xmlns:a16="http://schemas.microsoft.com/office/drawing/2014/main" id="{3664267C-CC56-B5A8-B2AA-0F13A31B88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87874" y="1807603"/>
            <a:ext cx="2004126" cy="2374889"/>
          </a:xfrm>
          <a:prstGeom prst="rect">
            <a:avLst/>
          </a:prstGeom>
        </p:spPr>
      </p:pic>
      <p:pic>
        <p:nvPicPr>
          <p:cNvPr id="15" name="Grafik 14" descr="Ein Bild, das draußen, Grundstück, Baum, Himmel enthält.&#10;&#10;KI-generierte Inhalte können fehlerhaft sein.">
            <a:extLst>
              <a:ext uri="{FF2B5EF4-FFF2-40B4-BE49-F238E27FC236}">
                <a16:creationId xmlns:a16="http://schemas.microsoft.com/office/drawing/2014/main" id="{506E5815-0990-B605-BE0C-77EB82916C5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144876" y="5033268"/>
            <a:ext cx="3415550" cy="1824732"/>
          </a:xfrm>
          <a:prstGeom prst="rect">
            <a:avLst/>
          </a:prstGeom>
        </p:spPr>
      </p:pic>
      <p:pic>
        <p:nvPicPr>
          <p:cNvPr id="18" name="Grafik 17" descr="Ein Bild, das draußen, Gras, Himmel, Haus enthält.&#10;&#10;KI-generierte Inhalte können fehlerhaft sein.">
            <a:extLst>
              <a:ext uri="{FF2B5EF4-FFF2-40B4-BE49-F238E27FC236}">
                <a16:creationId xmlns:a16="http://schemas.microsoft.com/office/drawing/2014/main" id="{F6746513-9BBD-A7DD-9499-3999249305D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692671" y="1758950"/>
            <a:ext cx="5389253" cy="3159353"/>
          </a:xfrm>
          <a:prstGeom prst="rect">
            <a:avLst/>
          </a:prstGeom>
        </p:spPr>
      </p:pic>
      <p:pic>
        <p:nvPicPr>
          <p:cNvPr id="19" name="Picture 2">
            <a:extLst>
              <a:ext uri="{FF2B5EF4-FFF2-40B4-BE49-F238E27FC236}">
                <a16:creationId xmlns:a16="http://schemas.microsoft.com/office/drawing/2014/main" id="{A08EBAE8-E5D5-C62D-D9DC-AAD382CC801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4"/>
          <a:stretch/>
        </p:blipFill>
        <p:spPr bwMode="auto">
          <a:xfrm>
            <a:off x="-136" y="5034909"/>
            <a:ext cx="3039064" cy="183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Grafik 4">
            <a:extLst>
              <a:ext uri="{FF2B5EF4-FFF2-40B4-BE49-F238E27FC236}">
                <a16:creationId xmlns:a16="http://schemas.microsoft.com/office/drawing/2014/main" id="{47FDA220-F07F-25FF-F883-6077BD7F74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86515" y="0"/>
            <a:ext cx="5105485" cy="338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descr="Ein Bild, das Gras, draußen, Baum, Pflanze enthält.&#10;&#10;Automatisch generierte Beschreibung">
            <a:extLst>
              <a:ext uri="{FF2B5EF4-FFF2-40B4-BE49-F238E27FC236}">
                <a16:creationId xmlns:a16="http://schemas.microsoft.com/office/drawing/2014/main" id="{C0E67A0E-C92A-DE77-1AD4-EED688E053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86515" y="3514581"/>
            <a:ext cx="5105485" cy="3386209"/>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7" name="Inhaltsplatzhalter 2">
            <a:extLst>
              <a:ext uri="{FF2B5EF4-FFF2-40B4-BE49-F238E27FC236}">
                <a16:creationId xmlns:a16="http://schemas.microsoft.com/office/drawing/2014/main" id="{9ABFF3E1-EC18-AA6B-3185-45FD91311495}"/>
              </a:ext>
            </a:extLst>
          </p:cNvPr>
          <p:cNvSpPr txBox="1">
            <a:spLocks/>
          </p:cNvSpPr>
          <p:nvPr/>
        </p:nvSpPr>
        <p:spPr>
          <a:xfrm>
            <a:off x="522288" y="1179496"/>
            <a:ext cx="10073994"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Eviter les dangers et les pièges</a:t>
            </a:r>
          </a:p>
        </p:txBody>
      </p:sp>
      <p:pic>
        <p:nvPicPr>
          <p:cNvPr id="11" name="Inhaltsplatzhalter 3">
            <a:extLst>
              <a:ext uri="{FF2B5EF4-FFF2-40B4-BE49-F238E27FC236}">
                <a16:creationId xmlns:a16="http://schemas.microsoft.com/office/drawing/2014/main" id="{57AD990A-5150-59A5-AA68-E2560F0D8C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48751">
            <a:off x="4751471" y="1878213"/>
            <a:ext cx="1675074" cy="2371905"/>
          </a:xfrm>
          <a:prstGeom prst="rect">
            <a:avLst/>
          </a:prstGeom>
          <a:ln w="3175">
            <a:solidFill>
              <a:schemeClr val="tx1"/>
            </a:solidFill>
          </a:ln>
          <a:effectLst>
            <a:outerShdw blurRad="50800" dist="63500" dir="2700000" algn="tl" rotWithShape="0">
              <a:prstClr val="black">
                <a:alpha val="40000"/>
              </a:prstClr>
            </a:outerShdw>
          </a:effectLst>
        </p:spPr>
      </p:pic>
      <p:pic>
        <p:nvPicPr>
          <p:cNvPr id="12" name="Grafik 11">
            <a:extLst>
              <a:ext uri="{FF2B5EF4-FFF2-40B4-BE49-F238E27FC236}">
                <a16:creationId xmlns:a16="http://schemas.microsoft.com/office/drawing/2014/main" id="{E9356ED4-F3F2-BCC1-D312-A78BC2D80B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201674">
            <a:off x="4921845" y="4088638"/>
            <a:ext cx="1786779" cy="2529409"/>
          </a:xfrm>
          <a:prstGeom prst="rect">
            <a:avLst/>
          </a:prstGeom>
          <a:ln w="3175">
            <a:solidFill>
              <a:schemeClr val="tx1"/>
            </a:solidFill>
          </a:ln>
          <a:effectLst>
            <a:outerShdw blurRad="50800" dist="63500" dir="2700000" algn="tl" rotWithShape="0">
              <a:prstClr val="black">
                <a:alpha val="40000"/>
              </a:prstClr>
            </a:outerShdw>
          </a:effectLst>
        </p:spPr>
      </p:pic>
      <p:sp>
        <p:nvSpPr>
          <p:cNvPr id="13" name="Textfeld 12">
            <a:extLst>
              <a:ext uri="{FF2B5EF4-FFF2-40B4-BE49-F238E27FC236}">
                <a16:creationId xmlns:a16="http://schemas.microsoft.com/office/drawing/2014/main" id="{8FA85B04-99B0-D538-BC96-5566C2B4073D}"/>
              </a:ext>
            </a:extLst>
          </p:cNvPr>
          <p:cNvSpPr txBox="1"/>
          <p:nvPr/>
        </p:nvSpPr>
        <p:spPr>
          <a:xfrm>
            <a:off x="610146" y="2152593"/>
            <a:ext cx="5405438" cy="3972306"/>
          </a:xfrm>
          <a:prstGeom prst="rect">
            <a:avLst/>
          </a:prstGeom>
        </p:spPr>
        <p:txBody>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fr-CH" noProof="0" dirty="0"/>
              <a:t>Collisions d’oiseaux contre les </a:t>
            </a:r>
            <a:br>
              <a:rPr lang="fr-CH" noProof="0" dirty="0"/>
            </a:br>
            <a:r>
              <a:rPr lang="fr-CH" noProof="0" dirty="0"/>
              <a:t>vitres :</a:t>
            </a:r>
          </a:p>
          <a:p>
            <a:r>
              <a:rPr lang="fr-CH" noProof="0" dirty="0"/>
              <a:t>balustrades de balcon</a:t>
            </a:r>
          </a:p>
          <a:p>
            <a:r>
              <a:rPr lang="fr-CH" noProof="0" dirty="0"/>
              <a:t>angles en verre</a:t>
            </a:r>
          </a:p>
          <a:p>
            <a:r>
              <a:rPr lang="fr-CH" noProof="0" dirty="0"/>
              <a:t>façades en verre</a:t>
            </a:r>
          </a:p>
          <a:p>
            <a:r>
              <a:rPr lang="fr-CH" noProof="0" dirty="0"/>
              <a:t>jardins d’hiver</a:t>
            </a:r>
          </a:p>
          <a:p>
            <a:r>
              <a:rPr lang="fr-CH" noProof="0" dirty="0"/>
              <a:t>abris-bus</a:t>
            </a:r>
          </a:p>
          <a:p>
            <a:r>
              <a:rPr lang="fr-CH" noProof="0" dirty="0"/>
              <a:t>abris à vélos</a:t>
            </a:r>
            <a:br>
              <a:rPr lang="fr-CH" noProof="0" dirty="0"/>
            </a:br>
            <a:r>
              <a:rPr lang="fr-CH" noProof="0" dirty="0"/>
              <a:t>     ➔ réflexion + transparence</a:t>
            </a:r>
          </a:p>
        </p:txBody>
      </p:sp>
    </p:spTree>
    <p:extLst>
      <p:ext uri="{BB962C8B-B14F-4D97-AF65-F5344CB8AC3E}">
        <p14:creationId xmlns:p14="http://schemas.microsoft.com/office/powerpoint/2010/main" val="116547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8" grpId="0" build="p" animBg="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7" name="Inhaltsplatzhalter 2">
            <a:extLst>
              <a:ext uri="{FF2B5EF4-FFF2-40B4-BE49-F238E27FC236}">
                <a16:creationId xmlns:a16="http://schemas.microsoft.com/office/drawing/2014/main" id="{9ABFF3E1-EC18-AA6B-3185-45FD91311495}"/>
              </a:ext>
            </a:extLst>
          </p:cNvPr>
          <p:cNvSpPr txBox="1">
            <a:spLocks/>
          </p:cNvSpPr>
          <p:nvPr/>
        </p:nvSpPr>
        <p:spPr>
          <a:xfrm>
            <a:off x="522288" y="1179496"/>
            <a:ext cx="10073994"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Eviter les dangers et les pièges</a:t>
            </a:r>
          </a:p>
        </p:txBody>
      </p:sp>
      <p:pic>
        <p:nvPicPr>
          <p:cNvPr id="15" name="Bildplatzhalter 31" descr="Ein Bild, das Gelände, Beton, Kompositmaterial, Abwasserkanal enthält.&#10;&#10;Automatisch generierte Beschreibung">
            <a:extLst>
              <a:ext uri="{FF2B5EF4-FFF2-40B4-BE49-F238E27FC236}">
                <a16:creationId xmlns:a16="http://schemas.microsoft.com/office/drawing/2014/main" id="{A7550800-CA1C-7187-53C1-4CCF35C54A9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6425" y="2096010"/>
            <a:ext cx="2617200" cy="2617200"/>
          </a:xfrm>
          <a:prstGeom prst="rect">
            <a:avLst/>
          </a:prstGeom>
        </p:spPr>
      </p:pic>
      <p:pic>
        <p:nvPicPr>
          <p:cNvPr id="16" name="Bildplatzhalter 36" descr="Ein Bild, das draußen, Kompositmaterial, Pflanze, Gelände enthält.&#10;&#10;Automatisch generierte Beschreibung">
            <a:extLst>
              <a:ext uri="{FF2B5EF4-FFF2-40B4-BE49-F238E27FC236}">
                <a16:creationId xmlns:a16="http://schemas.microsoft.com/office/drawing/2014/main" id="{6399A02D-2182-5616-729E-906C41E1871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394075" y="3204816"/>
            <a:ext cx="2617200" cy="2617200"/>
          </a:xfrm>
          <a:prstGeom prst="rect">
            <a:avLst/>
          </a:prstGeom>
        </p:spPr>
      </p:pic>
      <p:pic>
        <p:nvPicPr>
          <p:cNvPr id="14" name="Bildplatzhalter 11">
            <a:extLst>
              <a:ext uri="{FF2B5EF4-FFF2-40B4-BE49-F238E27FC236}">
                <a16:creationId xmlns:a16="http://schemas.microsoft.com/office/drawing/2014/main" id="{07E8C5C5-45C7-01D8-2BC4-1C79DE75043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969375" y="3183300"/>
            <a:ext cx="2616200" cy="2660232"/>
          </a:xfrm>
          <a:prstGeom prst="rect">
            <a:avLst/>
          </a:prstGeom>
        </p:spPr>
      </p:pic>
      <p:pic>
        <p:nvPicPr>
          <p:cNvPr id="18" name="Bildplatzhalter 40">
            <a:extLst>
              <a:ext uri="{FF2B5EF4-FFF2-40B4-BE49-F238E27FC236}">
                <a16:creationId xmlns:a16="http://schemas.microsoft.com/office/drawing/2014/main" id="{C7D11006-6BE0-726B-F75D-06555DA8F04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181725" y="2065828"/>
            <a:ext cx="2617200" cy="2617200"/>
          </a:xfrm>
          <a:prstGeom prst="rect">
            <a:avLst/>
          </a:prstGeom>
        </p:spPr>
      </p:pic>
      <p:sp>
        <p:nvSpPr>
          <p:cNvPr id="19" name="Textfeld 18">
            <a:extLst>
              <a:ext uri="{FF2B5EF4-FFF2-40B4-BE49-F238E27FC236}">
                <a16:creationId xmlns:a16="http://schemas.microsoft.com/office/drawing/2014/main" id="{F22F49B2-FF55-F980-15A3-9C9E53F5BE51}"/>
              </a:ext>
            </a:extLst>
          </p:cNvPr>
          <p:cNvSpPr txBox="1"/>
          <p:nvPr/>
        </p:nvSpPr>
        <p:spPr>
          <a:xfrm>
            <a:off x="606425" y="4713210"/>
            <a:ext cx="3395949" cy="518540"/>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fr-CH" noProof="0" dirty="0"/>
              <a:t>Puits (de lumière)</a:t>
            </a:r>
          </a:p>
        </p:txBody>
      </p:sp>
      <p:sp>
        <p:nvSpPr>
          <p:cNvPr id="22" name="Textfeld 21">
            <a:extLst>
              <a:ext uri="{FF2B5EF4-FFF2-40B4-BE49-F238E27FC236}">
                <a16:creationId xmlns:a16="http://schemas.microsoft.com/office/drawing/2014/main" id="{1CBC218F-D028-168C-1084-00EDBC441484}"/>
              </a:ext>
            </a:extLst>
          </p:cNvPr>
          <p:cNvSpPr txBox="1"/>
          <p:nvPr/>
        </p:nvSpPr>
        <p:spPr>
          <a:xfrm>
            <a:off x="3394075" y="2686276"/>
            <a:ext cx="3395949" cy="518540"/>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fr-CH" noProof="0" dirty="0"/>
              <a:t>Bassins d’eau, égouts</a:t>
            </a:r>
          </a:p>
        </p:txBody>
      </p:sp>
      <p:sp>
        <p:nvSpPr>
          <p:cNvPr id="23" name="Textfeld 22">
            <a:extLst>
              <a:ext uri="{FF2B5EF4-FFF2-40B4-BE49-F238E27FC236}">
                <a16:creationId xmlns:a16="http://schemas.microsoft.com/office/drawing/2014/main" id="{6E56491B-5B7F-A33E-7FF8-C53F300C3623}"/>
              </a:ext>
            </a:extLst>
          </p:cNvPr>
          <p:cNvSpPr txBox="1"/>
          <p:nvPr/>
        </p:nvSpPr>
        <p:spPr>
          <a:xfrm>
            <a:off x="6180727" y="4683028"/>
            <a:ext cx="3395949" cy="518540"/>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fr-CH" noProof="0" dirty="0"/>
              <a:t>Clôtures</a:t>
            </a:r>
          </a:p>
        </p:txBody>
      </p:sp>
      <p:sp>
        <p:nvSpPr>
          <p:cNvPr id="24" name="Textfeld 23">
            <a:extLst>
              <a:ext uri="{FF2B5EF4-FFF2-40B4-BE49-F238E27FC236}">
                <a16:creationId xmlns:a16="http://schemas.microsoft.com/office/drawing/2014/main" id="{FCCEF6C6-809F-EB2A-A12E-27B6F834C10D}"/>
              </a:ext>
            </a:extLst>
          </p:cNvPr>
          <p:cNvSpPr txBox="1"/>
          <p:nvPr/>
        </p:nvSpPr>
        <p:spPr>
          <a:xfrm>
            <a:off x="8969375" y="2652987"/>
            <a:ext cx="3395949" cy="518540"/>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marL="0" indent="0">
              <a:buNone/>
            </a:pPr>
            <a:r>
              <a:rPr lang="fr-CH" noProof="0" dirty="0"/>
              <a:t>Robots tondeuses</a:t>
            </a:r>
          </a:p>
        </p:txBody>
      </p:sp>
    </p:spTree>
    <p:extLst>
      <p:ext uri="{BB962C8B-B14F-4D97-AF65-F5344CB8AC3E}">
        <p14:creationId xmlns:p14="http://schemas.microsoft.com/office/powerpoint/2010/main" val="1377786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9" name="Bildplatzhalter 9" descr="Ein Bild, das Himmel, draußen, Landschaft, Baum enthält.&#10;&#10;Automatisch generierte Beschreibung">
            <a:extLst>
              <a:ext uri="{FF2B5EF4-FFF2-40B4-BE49-F238E27FC236}">
                <a16:creationId xmlns:a16="http://schemas.microsoft.com/office/drawing/2014/main" id="{6FD42668-9CF6-DCB0-CFA9-239F55E7F2D3}"/>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067226" y="3472542"/>
            <a:ext cx="5124912" cy="3408442"/>
          </a:xfrm>
        </p:spPr>
      </p:pic>
      <p:pic>
        <p:nvPicPr>
          <p:cNvPr id="10" name="Grafik 9" descr="Ein Bild, das draußen, Straßenbeleuchtung, Nacht, Baum enthält.&#10;&#10;Automatisch generierte Beschreibung">
            <a:extLst>
              <a:ext uri="{FF2B5EF4-FFF2-40B4-BE49-F238E27FC236}">
                <a16:creationId xmlns:a16="http://schemas.microsoft.com/office/drawing/2014/main" id="{D9E2B715-E7BF-C85B-DCE5-0E5E4C0146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226" y="-1"/>
            <a:ext cx="5124911" cy="3344400"/>
          </a:xfrm>
          <a:prstGeom prst="rect">
            <a:avLst/>
          </a:prstGeom>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7" name="Inhaltsplatzhalter 2">
            <a:extLst>
              <a:ext uri="{FF2B5EF4-FFF2-40B4-BE49-F238E27FC236}">
                <a16:creationId xmlns:a16="http://schemas.microsoft.com/office/drawing/2014/main" id="{85119FC9-9A84-147F-AAD8-07D1F82985EC}"/>
              </a:ext>
            </a:extLst>
          </p:cNvPr>
          <p:cNvSpPr txBox="1">
            <a:spLocks/>
          </p:cNvSpPr>
          <p:nvPr/>
        </p:nvSpPr>
        <p:spPr>
          <a:xfrm>
            <a:off x="522288" y="1179496"/>
            <a:ext cx="10073994" cy="579454"/>
          </a:xfrm>
          <a:prstGeom prst="rect">
            <a:avLst/>
          </a:prstGeom>
        </p:spPr>
        <p:txBody>
          <a:bodyPr wrap="square">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Pollution lumineuse</a:t>
            </a:r>
          </a:p>
        </p:txBody>
      </p:sp>
      <p:sp>
        <p:nvSpPr>
          <p:cNvPr id="11" name="Textfeld 10">
            <a:extLst>
              <a:ext uri="{FF2B5EF4-FFF2-40B4-BE49-F238E27FC236}">
                <a16:creationId xmlns:a16="http://schemas.microsoft.com/office/drawing/2014/main" id="{8CD5CF7F-2814-A12C-AF7F-EE2A16C7288E}"/>
              </a:ext>
            </a:extLst>
          </p:cNvPr>
          <p:cNvSpPr txBox="1"/>
          <p:nvPr/>
        </p:nvSpPr>
        <p:spPr>
          <a:xfrm>
            <a:off x="610146" y="2152593"/>
            <a:ext cx="5674416" cy="4395178"/>
          </a:xfrm>
          <a:prstGeom prst="rect">
            <a:avLst/>
          </a:prstGeom>
        </p:spPr>
        <p:txBody>
          <a:bodyPr>
            <a:spAutoFit/>
          </a:bodyPr>
          <a:lstStyle>
            <a:defPPr>
              <a:defRPr lang="de-DE"/>
            </a:defPPr>
            <a:lvl1pPr marL="342900" indent="-342900">
              <a:lnSpc>
                <a:spcPct val="150000"/>
              </a:lnSpc>
              <a:spcBef>
                <a:spcPts val="0"/>
              </a:spcBef>
              <a:buFont typeface="Arial" panose="020B0604020202020204" pitchFamily="34" charset="0"/>
              <a:buChar char="•"/>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0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fr-CH" noProof="0" dirty="0"/>
              <a:t>attire les insectes</a:t>
            </a:r>
          </a:p>
          <a:p>
            <a:r>
              <a:rPr lang="fr-CH" noProof="0" dirty="0"/>
              <a:t>chauves-souris : abandon de gîtes et fractionnement de leur habitat</a:t>
            </a:r>
          </a:p>
          <a:p>
            <a:r>
              <a:rPr lang="fr-CH" noProof="0" dirty="0"/>
              <a:t>impact sur les oiseaux migrateurs nocturnes</a:t>
            </a:r>
          </a:p>
          <a:p>
            <a:r>
              <a:rPr lang="fr-CH" noProof="0" dirty="0"/>
              <a:t>santé humaine</a:t>
            </a:r>
          </a:p>
          <a:p>
            <a:pPr marL="0" indent="0">
              <a:buNone/>
            </a:pPr>
            <a:endParaRPr lang="fr-CH" noProof="0" dirty="0"/>
          </a:p>
          <a:p>
            <a:pPr marL="0" indent="0">
              <a:buNone/>
            </a:pPr>
            <a:r>
              <a:rPr lang="fr-CH" b="1" noProof="0" dirty="0"/>
              <a:t>Autant que nécessaire, mais aussi peu que possible !</a:t>
            </a:r>
          </a:p>
        </p:txBody>
      </p:sp>
      <p:pic>
        <p:nvPicPr>
          <p:cNvPr id="12" name="Picture 2">
            <a:extLst>
              <a:ext uri="{FF2B5EF4-FFF2-40B4-BE49-F238E27FC236}">
                <a16:creationId xmlns:a16="http://schemas.microsoft.com/office/drawing/2014/main" id="{3F9AC145-6FB7-DC3E-5634-B14C94AA3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849471" y="1504377"/>
            <a:ext cx="6342529" cy="4134999"/>
          </a:xfrm>
          <a:prstGeom prst="rect">
            <a:avLst/>
          </a:prstGeom>
          <a:noFill/>
          <a:extLst>
            <a:ext uri="{909E8E84-426E-40DD-AFC4-6F175D3DCCD1}">
              <a14:hiddenFill xmlns:a14="http://schemas.microsoft.com/office/drawing/2010/main">
                <a:solidFill>
                  <a:srgbClr val="FFFFFF"/>
                </a:solidFill>
              </a14:hiddenFill>
            </a:ext>
          </a:extLst>
        </p:spPr>
      </p:pic>
      <p:sp>
        <p:nvSpPr>
          <p:cNvPr id="4" name="Signe de multiplication 3">
            <a:extLst>
              <a:ext uri="{FF2B5EF4-FFF2-40B4-BE49-F238E27FC236}">
                <a16:creationId xmlns:a16="http://schemas.microsoft.com/office/drawing/2014/main" id="{4D353B93-805D-1FA5-5F88-9E347DE46A7C}"/>
              </a:ext>
            </a:extLst>
          </p:cNvPr>
          <p:cNvSpPr/>
          <p:nvPr/>
        </p:nvSpPr>
        <p:spPr>
          <a:xfrm>
            <a:off x="6284562" y="1606375"/>
            <a:ext cx="344838" cy="356896"/>
          </a:xfrm>
          <a:prstGeom prst="mathMultiply">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
        <p:nvSpPr>
          <p:cNvPr id="6" name="Signe de multiplication 5">
            <a:extLst>
              <a:ext uri="{FF2B5EF4-FFF2-40B4-BE49-F238E27FC236}">
                <a16:creationId xmlns:a16="http://schemas.microsoft.com/office/drawing/2014/main" id="{47E6FCEA-34B9-F088-0FD4-31875B1D522C}"/>
              </a:ext>
            </a:extLst>
          </p:cNvPr>
          <p:cNvSpPr/>
          <p:nvPr/>
        </p:nvSpPr>
        <p:spPr>
          <a:xfrm>
            <a:off x="8131285" y="1583964"/>
            <a:ext cx="344838" cy="356896"/>
          </a:xfrm>
          <a:prstGeom prst="mathMultiply">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
        <p:nvSpPr>
          <p:cNvPr id="13" name="Signe de multiplication 12">
            <a:extLst>
              <a:ext uri="{FF2B5EF4-FFF2-40B4-BE49-F238E27FC236}">
                <a16:creationId xmlns:a16="http://schemas.microsoft.com/office/drawing/2014/main" id="{001FBCF0-375A-F953-BF84-1CE3441067D6}"/>
              </a:ext>
            </a:extLst>
          </p:cNvPr>
          <p:cNvSpPr/>
          <p:nvPr/>
        </p:nvSpPr>
        <p:spPr>
          <a:xfrm>
            <a:off x="10403831" y="1597411"/>
            <a:ext cx="344838" cy="356896"/>
          </a:xfrm>
          <a:prstGeom prst="mathMultiply">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
        <p:nvSpPr>
          <p:cNvPr id="14" name="Signe de multiplication 13">
            <a:extLst>
              <a:ext uri="{FF2B5EF4-FFF2-40B4-BE49-F238E27FC236}">
                <a16:creationId xmlns:a16="http://schemas.microsoft.com/office/drawing/2014/main" id="{C7127344-98E8-1E7A-06F3-FAD5F45E6E2A}"/>
              </a:ext>
            </a:extLst>
          </p:cNvPr>
          <p:cNvSpPr/>
          <p:nvPr/>
        </p:nvSpPr>
        <p:spPr>
          <a:xfrm>
            <a:off x="6275598" y="3775829"/>
            <a:ext cx="344838" cy="356896"/>
          </a:xfrm>
          <a:prstGeom prst="mathMultiply">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
        <p:nvSpPr>
          <p:cNvPr id="15" name="Signe de multiplication 14">
            <a:extLst>
              <a:ext uri="{FF2B5EF4-FFF2-40B4-BE49-F238E27FC236}">
                <a16:creationId xmlns:a16="http://schemas.microsoft.com/office/drawing/2014/main" id="{B700161F-1EF1-397A-F714-1099813513C8}"/>
              </a:ext>
            </a:extLst>
          </p:cNvPr>
          <p:cNvSpPr/>
          <p:nvPr/>
        </p:nvSpPr>
        <p:spPr>
          <a:xfrm>
            <a:off x="8297697" y="3748934"/>
            <a:ext cx="344838" cy="356896"/>
          </a:xfrm>
          <a:prstGeom prst="mathMultiply">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
        <p:nvSpPr>
          <p:cNvPr id="17" name="ZoneTexte 16">
            <a:extLst>
              <a:ext uri="{FF2B5EF4-FFF2-40B4-BE49-F238E27FC236}">
                <a16:creationId xmlns:a16="http://schemas.microsoft.com/office/drawing/2014/main" id="{35C0BA07-09FF-879D-B762-38B455DC95C2}"/>
              </a:ext>
            </a:extLst>
          </p:cNvPr>
          <p:cNvSpPr txBox="1"/>
          <p:nvPr/>
        </p:nvSpPr>
        <p:spPr>
          <a:xfrm>
            <a:off x="7021826" y="1285603"/>
            <a:ext cx="626233" cy="1029476"/>
          </a:xfrm>
          <a:prstGeom prst="rect">
            <a:avLst/>
          </a:prstGeom>
          <a:noFill/>
        </p:spPr>
        <p:txBody>
          <a:bodyPr wrap="square" lIns="180000" tIns="144000" rIns="144000" bIns="144000" rtlCol="0">
            <a:spAutoFit/>
          </a:bodyPr>
          <a:lstStyle/>
          <a:p>
            <a:pPr algn="l"/>
            <a:r>
              <a:rPr lang="fr-CH" sz="4800" noProof="0" dirty="0">
                <a:solidFill>
                  <a:schemeClr val="accent1"/>
                </a:solidFill>
                <a:sym typeface="Wingdings" panose="05000000000000000000" pitchFamily="2" charset="2"/>
              </a:rPr>
              <a:t></a:t>
            </a:r>
            <a:endParaRPr lang="fr-CH" sz="4800" dirty="0">
              <a:solidFill>
                <a:schemeClr val="accent1"/>
              </a:solidFill>
            </a:endParaRPr>
          </a:p>
        </p:txBody>
      </p:sp>
      <p:sp>
        <p:nvSpPr>
          <p:cNvPr id="18" name="ZoneTexte 17">
            <a:extLst>
              <a:ext uri="{FF2B5EF4-FFF2-40B4-BE49-F238E27FC236}">
                <a16:creationId xmlns:a16="http://schemas.microsoft.com/office/drawing/2014/main" id="{82CD906D-7D92-5880-0451-A4ACC8D52DF5}"/>
              </a:ext>
            </a:extLst>
          </p:cNvPr>
          <p:cNvSpPr txBox="1"/>
          <p:nvPr/>
        </p:nvSpPr>
        <p:spPr>
          <a:xfrm>
            <a:off x="9043364" y="1290086"/>
            <a:ext cx="626233" cy="1029476"/>
          </a:xfrm>
          <a:prstGeom prst="rect">
            <a:avLst/>
          </a:prstGeom>
          <a:noFill/>
        </p:spPr>
        <p:txBody>
          <a:bodyPr wrap="square" lIns="180000" tIns="144000" rIns="144000" bIns="144000" rtlCol="0">
            <a:spAutoFit/>
          </a:bodyPr>
          <a:lstStyle/>
          <a:p>
            <a:pPr algn="l"/>
            <a:r>
              <a:rPr lang="fr-CH" sz="4800" noProof="0" dirty="0">
                <a:solidFill>
                  <a:schemeClr val="accent1"/>
                </a:solidFill>
                <a:sym typeface="Wingdings" panose="05000000000000000000" pitchFamily="2" charset="2"/>
              </a:rPr>
              <a:t></a:t>
            </a:r>
            <a:endParaRPr lang="fr-CH" sz="4800" dirty="0">
              <a:solidFill>
                <a:schemeClr val="accent1"/>
              </a:solidFill>
            </a:endParaRPr>
          </a:p>
        </p:txBody>
      </p:sp>
      <p:sp>
        <p:nvSpPr>
          <p:cNvPr id="19" name="ZoneTexte 18">
            <a:extLst>
              <a:ext uri="{FF2B5EF4-FFF2-40B4-BE49-F238E27FC236}">
                <a16:creationId xmlns:a16="http://schemas.microsoft.com/office/drawing/2014/main" id="{CCC004E0-C411-12F4-B1FE-DF9B84C2956F}"/>
              </a:ext>
            </a:extLst>
          </p:cNvPr>
          <p:cNvSpPr txBox="1"/>
          <p:nvPr/>
        </p:nvSpPr>
        <p:spPr>
          <a:xfrm>
            <a:off x="11168000" y="1276639"/>
            <a:ext cx="626233" cy="1029476"/>
          </a:xfrm>
          <a:prstGeom prst="rect">
            <a:avLst/>
          </a:prstGeom>
          <a:noFill/>
        </p:spPr>
        <p:txBody>
          <a:bodyPr wrap="square" lIns="180000" tIns="144000" rIns="144000" bIns="144000" rtlCol="0">
            <a:spAutoFit/>
          </a:bodyPr>
          <a:lstStyle/>
          <a:p>
            <a:pPr algn="l"/>
            <a:r>
              <a:rPr lang="fr-CH" sz="4800" noProof="0" dirty="0">
                <a:solidFill>
                  <a:schemeClr val="accent1"/>
                </a:solidFill>
                <a:sym typeface="Wingdings" panose="05000000000000000000" pitchFamily="2" charset="2"/>
              </a:rPr>
              <a:t></a:t>
            </a:r>
            <a:endParaRPr lang="fr-CH" sz="4800" dirty="0">
              <a:solidFill>
                <a:schemeClr val="accent1"/>
              </a:solidFill>
            </a:endParaRPr>
          </a:p>
        </p:txBody>
      </p:sp>
      <p:sp>
        <p:nvSpPr>
          <p:cNvPr id="20" name="ZoneTexte 19">
            <a:extLst>
              <a:ext uri="{FF2B5EF4-FFF2-40B4-BE49-F238E27FC236}">
                <a16:creationId xmlns:a16="http://schemas.microsoft.com/office/drawing/2014/main" id="{A87C49C6-2911-8D0E-F580-AEB7DC59BDB0}"/>
              </a:ext>
            </a:extLst>
          </p:cNvPr>
          <p:cNvSpPr txBox="1"/>
          <p:nvPr/>
        </p:nvSpPr>
        <p:spPr>
          <a:xfrm>
            <a:off x="7026309" y="3441608"/>
            <a:ext cx="626233" cy="1029476"/>
          </a:xfrm>
          <a:prstGeom prst="rect">
            <a:avLst/>
          </a:prstGeom>
          <a:noFill/>
        </p:spPr>
        <p:txBody>
          <a:bodyPr wrap="square" lIns="180000" tIns="144000" rIns="144000" bIns="144000" rtlCol="0">
            <a:spAutoFit/>
          </a:bodyPr>
          <a:lstStyle/>
          <a:p>
            <a:pPr algn="l"/>
            <a:r>
              <a:rPr lang="fr-CH" sz="4800" noProof="0" dirty="0">
                <a:solidFill>
                  <a:schemeClr val="accent1"/>
                </a:solidFill>
                <a:sym typeface="Wingdings" panose="05000000000000000000" pitchFamily="2" charset="2"/>
              </a:rPr>
              <a:t></a:t>
            </a:r>
            <a:endParaRPr lang="fr-CH" sz="4800" dirty="0">
              <a:solidFill>
                <a:schemeClr val="accent1"/>
              </a:solidFill>
            </a:endParaRPr>
          </a:p>
        </p:txBody>
      </p:sp>
      <p:sp>
        <p:nvSpPr>
          <p:cNvPr id="21" name="ZoneTexte 20">
            <a:extLst>
              <a:ext uri="{FF2B5EF4-FFF2-40B4-BE49-F238E27FC236}">
                <a16:creationId xmlns:a16="http://schemas.microsoft.com/office/drawing/2014/main" id="{A1896344-D241-5823-A884-792EAC6F6F4C}"/>
              </a:ext>
            </a:extLst>
          </p:cNvPr>
          <p:cNvSpPr txBox="1"/>
          <p:nvPr/>
        </p:nvSpPr>
        <p:spPr>
          <a:xfrm>
            <a:off x="10233434" y="3414714"/>
            <a:ext cx="626233" cy="1029476"/>
          </a:xfrm>
          <a:prstGeom prst="rect">
            <a:avLst/>
          </a:prstGeom>
          <a:noFill/>
        </p:spPr>
        <p:txBody>
          <a:bodyPr wrap="square" lIns="180000" tIns="144000" rIns="144000" bIns="144000" rtlCol="0">
            <a:spAutoFit/>
          </a:bodyPr>
          <a:lstStyle/>
          <a:p>
            <a:pPr algn="l"/>
            <a:r>
              <a:rPr lang="fr-CH" sz="4800" noProof="0" dirty="0">
                <a:solidFill>
                  <a:schemeClr val="accent1"/>
                </a:solidFill>
                <a:sym typeface="Wingdings" panose="05000000000000000000" pitchFamily="2" charset="2"/>
              </a:rPr>
              <a:t></a:t>
            </a:r>
            <a:endParaRPr lang="fr-CH" sz="4800" dirty="0">
              <a:solidFill>
                <a:schemeClr val="accent1"/>
              </a:solidFill>
            </a:endParaRPr>
          </a:p>
        </p:txBody>
      </p:sp>
      <p:sp>
        <p:nvSpPr>
          <p:cNvPr id="22" name="ZoneTexte 21">
            <a:extLst>
              <a:ext uri="{FF2B5EF4-FFF2-40B4-BE49-F238E27FC236}">
                <a16:creationId xmlns:a16="http://schemas.microsoft.com/office/drawing/2014/main" id="{875164AE-8127-16F7-0882-CBE4B2AF9CDF}"/>
              </a:ext>
            </a:extLst>
          </p:cNvPr>
          <p:cNvSpPr txBox="1"/>
          <p:nvPr/>
        </p:nvSpPr>
        <p:spPr>
          <a:xfrm>
            <a:off x="8597724" y="3744980"/>
            <a:ext cx="1391422" cy="721700"/>
          </a:xfrm>
          <a:prstGeom prst="rect">
            <a:avLst/>
          </a:prstGeom>
          <a:noFill/>
        </p:spPr>
        <p:txBody>
          <a:bodyPr wrap="square" lIns="180000" tIns="144000" rIns="144000" bIns="144000" rtlCol="0">
            <a:spAutoFit/>
          </a:bodyPr>
          <a:lstStyle/>
          <a:p>
            <a:r>
              <a:rPr lang="fr-FR" sz="1400" dirty="0">
                <a:solidFill>
                  <a:schemeClr val="bg1"/>
                </a:solidFill>
              </a:rPr>
              <a:t>Détecteur de mouvement</a:t>
            </a:r>
            <a:endParaRPr lang="fr-CH" sz="1400" dirty="0">
              <a:solidFill>
                <a:schemeClr val="bg1"/>
              </a:solidFill>
            </a:endParaRPr>
          </a:p>
        </p:txBody>
      </p:sp>
      <p:sp>
        <p:nvSpPr>
          <p:cNvPr id="23" name="ZoneTexte 22">
            <a:extLst>
              <a:ext uri="{FF2B5EF4-FFF2-40B4-BE49-F238E27FC236}">
                <a16:creationId xmlns:a16="http://schemas.microsoft.com/office/drawing/2014/main" id="{E75F1A3F-B49E-109C-6A65-F74DFD8E592C}"/>
              </a:ext>
            </a:extLst>
          </p:cNvPr>
          <p:cNvSpPr txBox="1"/>
          <p:nvPr/>
        </p:nvSpPr>
        <p:spPr>
          <a:xfrm>
            <a:off x="10713873" y="3744000"/>
            <a:ext cx="1391422" cy="721700"/>
          </a:xfrm>
          <a:prstGeom prst="rect">
            <a:avLst/>
          </a:prstGeom>
          <a:noFill/>
        </p:spPr>
        <p:txBody>
          <a:bodyPr wrap="square" lIns="180000" tIns="144000" rIns="144000" bIns="144000" rtlCol="0">
            <a:spAutoFit/>
          </a:bodyPr>
          <a:lstStyle/>
          <a:p>
            <a:r>
              <a:rPr lang="fr-FR" sz="1400" dirty="0">
                <a:solidFill>
                  <a:schemeClr val="bg1"/>
                </a:solidFill>
              </a:rPr>
              <a:t>Détecteur de mouvement</a:t>
            </a:r>
            <a:endParaRPr lang="fr-CH" sz="1400" dirty="0">
              <a:solidFill>
                <a:schemeClr val="bg1"/>
              </a:solidFill>
            </a:endParaRPr>
          </a:p>
        </p:txBody>
      </p:sp>
    </p:spTree>
    <p:extLst>
      <p:ext uri="{BB962C8B-B14F-4D97-AF65-F5344CB8AC3E}">
        <p14:creationId xmlns:p14="http://schemas.microsoft.com/office/powerpoint/2010/main" val="26973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P spid="14" grpId="0" animBg="1"/>
      <p:bldP spid="15" grpId="0" animBg="1"/>
      <p:bldP spid="17" grpId="0"/>
      <p:bldP spid="18" grpId="0"/>
      <p:bldP spid="19" grpId="0"/>
      <p:bldP spid="20" grpId="0"/>
      <p:bldP spid="21" grpId="0"/>
      <p:bldP spid="22"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pic>
        <p:nvPicPr>
          <p:cNvPr id="4" name="Bild 6" descr="Siedlung_worst_BiodiverCity.pdf">
            <a:extLst>
              <a:ext uri="{FF2B5EF4-FFF2-40B4-BE49-F238E27FC236}">
                <a16:creationId xmlns:a16="http://schemas.microsoft.com/office/drawing/2014/main" id="{BEF43338-1FCC-F4B3-0FD9-5364FC23AE2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138" y="1758950"/>
            <a:ext cx="60120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sp>
        <p:nvSpPr>
          <p:cNvPr id="3" name="Inhaltsplatzhalter 2">
            <a:extLst>
              <a:ext uri="{FF2B5EF4-FFF2-40B4-BE49-F238E27FC236}">
                <a16:creationId xmlns:a16="http://schemas.microsoft.com/office/drawing/2014/main" id="{066F507A-9974-C8C0-8717-1085B8C95580}"/>
              </a:ext>
            </a:extLst>
          </p:cNvPr>
          <p:cNvSpPr txBox="1">
            <a:spLocks/>
          </p:cNvSpPr>
          <p:nvPr/>
        </p:nvSpPr>
        <p:spPr>
          <a:xfrm>
            <a:off x="522288" y="1179496"/>
            <a:ext cx="5489575" cy="57945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nSpc>
                <a:spcPct val="150000"/>
              </a:lnSpc>
            </a:pPr>
            <a:r>
              <a:rPr lang="fr-CH" sz="2400" noProof="0" dirty="0"/>
              <a:t>Aussi pour nous, les humains ...</a:t>
            </a:r>
          </a:p>
        </p:txBody>
      </p:sp>
      <p:pic>
        <p:nvPicPr>
          <p:cNvPr id="10" name="Bild 5" descr="Siedlung_abest infra.pdf">
            <a:extLst>
              <a:ext uri="{FF2B5EF4-FFF2-40B4-BE49-F238E27FC236}">
                <a16:creationId xmlns:a16="http://schemas.microsoft.com/office/drawing/2014/main" id="{641744A6-B721-4D9D-056D-C12A5CC598E5}"/>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bwMode="auto">
          <a:xfrm>
            <a:off x="1450" y="1758950"/>
            <a:ext cx="60120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468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47A9-1D93-0E58-C14C-633ECD9173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A71A66-373B-A67E-70BE-13C109495FB8}"/>
              </a:ext>
            </a:extLst>
          </p:cNvPr>
          <p:cNvSpPr>
            <a:spLocks noGrp="1"/>
          </p:cNvSpPr>
          <p:nvPr>
            <p:ph type="title"/>
          </p:nvPr>
        </p:nvSpPr>
        <p:spPr/>
        <p:txBody>
          <a:bodyPr/>
          <a:lstStyle/>
          <a:p>
            <a:r>
              <a:rPr lang="fr-CH" noProof="0" dirty="0"/>
              <a:t>Nature urbaine</a:t>
            </a:r>
          </a:p>
        </p:txBody>
      </p:sp>
      <p:sp>
        <p:nvSpPr>
          <p:cNvPr id="5" name="Textplatzhalter 10">
            <a:extLst>
              <a:ext uri="{FF2B5EF4-FFF2-40B4-BE49-F238E27FC236}">
                <a16:creationId xmlns:a16="http://schemas.microsoft.com/office/drawing/2014/main" id="{FB004C02-CE56-D526-C4F0-A13319FF0BA6}"/>
              </a:ext>
            </a:extLst>
          </p:cNvPr>
          <p:cNvSpPr>
            <a:spLocks noGrp="1"/>
          </p:cNvSpPr>
          <p:nvPr>
            <p:ph type="body" sz="quarter" idx="20"/>
          </p:nvPr>
        </p:nvSpPr>
        <p:spPr>
          <a:xfrm>
            <a:off x="10302000" y="5673600"/>
            <a:ext cx="1890000" cy="1184400"/>
          </a:xfrm>
        </p:spPr>
        <p:txBody>
          <a:bodyPr/>
          <a:lstStyle/>
          <a:p>
            <a:endParaRPr lang="fr-CH" noProof="0" dirty="0"/>
          </a:p>
        </p:txBody>
      </p:sp>
      <p:sp>
        <p:nvSpPr>
          <p:cNvPr id="8" name="Textplatzhalter 12">
            <a:extLst>
              <a:ext uri="{FF2B5EF4-FFF2-40B4-BE49-F238E27FC236}">
                <a16:creationId xmlns:a16="http://schemas.microsoft.com/office/drawing/2014/main" id="{740F538E-988A-E3C3-EA77-AFB4BCD406CF}"/>
              </a:ext>
            </a:extLst>
          </p:cNvPr>
          <p:cNvSpPr>
            <a:spLocks noGrp="1"/>
          </p:cNvSpPr>
          <p:nvPr>
            <p:ph type="body" sz="quarter" idx="21"/>
          </p:nvPr>
        </p:nvSpPr>
        <p:spPr>
          <a:xfrm>
            <a:off x="11075229" y="5994263"/>
            <a:ext cx="874800" cy="655200"/>
          </a:xfrm>
        </p:spPr>
        <p:txBody>
          <a:bodyPr/>
          <a:lstStyle/>
          <a:p>
            <a:endParaRPr lang="fr-CH" noProof="0" dirty="0"/>
          </a:p>
        </p:txBody>
      </p:sp>
      <p:pic>
        <p:nvPicPr>
          <p:cNvPr id="7" name="Grafik 6">
            <a:extLst>
              <a:ext uri="{FF2B5EF4-FFF2-40B4-BE49-F238E27FC236}">
                <a16:creationId xmlns:a16="http://schemas.microsoft.com/office/drawing/2014/main" id="{C7CE3BE8-4892-3978-675E-A5B3D6D5B0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815541">
            <a:off x="9496507" y="3734552"/>
            <a:ext cx="1887855" cy="2671316"/>
          </a:xfrm>
          <a:prstGeom prst="rect">
            <a:avLst/>
          </a:prstGeom>
          <a:ln w="3175">
            <a:solidFill>
              <a:schemeClr val="tx1"/>
            </a:solidFill>
          </a:ln>
          <a:effectLst>
            <a:outerShdw blurRad="50800" dist="63500" dir="2700000" algn="tl" rotWithShape="0">
              <a:prstClr val="black">
                <a:alpha val="40000"/>
              </a:prstClr>
            </a:outerShdw>
          </a:effectLst>
        </p:spPr>
      </p:pic>
      <p:pic>
        <p:nvPicPr>
          <p:cNvPr id="9" name="Grafik 8">
            <a:extLst>
              <a:ext uri="{FF2B5EF4-FFF2-40B4-BE49-F238E27FC236}">
                <a16:creationId xmlns:a16="http://schemas.microsoft.com/office/drawing/2014/main" id="{CC924937-2944-E837-35DB-16709617FA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346570">
            <a:off x="1027443" y="4212267"/>
            <a:ext cx="2902996" cy="2032097"/>
          </a:xfrm>
          <a:prstGeom prst="rect">
            <a:avLst/>
          </a:prstGeom>
          <a:effectLst>
            <a:outerShdw blurRad="50800" dist="63500" dir="2700000" algn="tl" rotWithShape="0">
              <a:prstClr val="black">
                <a:alpha val="40000"/>
              </a:prstClr>
            </a:outerShdw>
          </a:effectLst>
        </p:spPr>
      </p:pic>
      <p:pic>
        <p:nvPicPr>
          <p:cNvPr id="11" name="Grafik 10">
            <a:extLst>
              <a:ext uri="{FF2B5EF4-FFF2-40B4-BE49-F238E27FC236}">
                <a16:creationId xmlns:a16="http://schemas.microsoft.com/office/drawing/2014/main" id="{332FAD05-2479-B819-ABAB-B979726D3B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201589">
            <a:off x="424423" y="2089756"/>
            <a:ext cx="2892085" cy="2038920"/>
          </a:xfrm>
          <a:prstGeom prst="rect">
            <a:avLst/>
          </a:prstGeom>
          <a:effectLst>
            <a:outerShdw blurRad="50800" dist="63500" dir="2700000" algn="tl" rotWithShape="0">
              <a:prstClr val="black">
                <a:alpha val="40000"/>
              </a:prstClr>
            </a:outerShdw>
          </a:effectLst>
        </p:spPr>
      </p:pic>
      <p:pic>
        <p:nvPicPr>
          <p:cNvPr id="12" name="Grafik 11">
            <a:extLst>
              <a:ext uri="{FF2B5EF4-FFF2-40B4-BE49-F238E27FC236}">
                <a16:creationId xmlns:a16="http://schemas.microsoft.com/office/drawing/2014/main" id="{28D3232B-1CEF-68A0-69F8-D9E47D8563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17778" y="4426844"/>
            <a:ext cx="2898938" cy="2036503"/>
          </a:xfrm>
          <a:prstGeom prst="rect">
            <a:avLst/>
          </a:prstGeom>
          <a:effectLst>
            <a:outerShdw blurRad="50800" dist="63500" dir="2700000" algn="tl" rotWithShape="0">
              <a:prstClr val="black">
                <a:alpha val="40000"/>
              </a:prstClr>
            </a:outerShdw>
          </a:effectLst>
        </p:spPr>
      </p:pic>
      <p:pic>
        <p:nvPicPr>
          <p:cNvPr id="13" name="Grafik 12">
            <a:extLst>
              <a:ext uri="{FF2B5EF4-FFF2-40B4-BE49-F238E27FC236}">
                <a16:creationId xmlns:a16="http://schemas.microsoft.com/office/drawing/2014/main" id="{9AE95EE6-12D5-DF0E-179B-A3205E7E94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736313">
            <a:off x="10154666" y="240582"/>
            <a:ext cx="1702907" cy="1720167"/>
          </a:xfrm>
          <a:prstGeom prst="rect">
            <a:avLst/>
          </a:prstGeom>
        </p:spPr>
      </p:pic>
      <p:pic>
        <p:nvPicPr>
          <p:cNvPr id="14" name="Bild 1">
            <a:extLst>
              <a:ext uri="{FF2B5EF4-FFF2-40B4-BE49-F238E27FC236}">
                <a16:creationId xmlns:a16="http://schemas.microsoft.com/office/drawing/2014/main" id="{CD68EC54-035A-7F0C-6B29-9A000401C21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677906">
            <a:off x="5972657" y="3145093"/>
            <a:ext cx="2898938" cy="2029256"/>
          </a:xfrm>
          <a:prstGeom prst="rect">
            <a:avLst/>
          </a:prstGeom>
          <a:effectLst>
            <a:outerShdw blurRad="50800" dist="76200" dir="2700000" algn="tl" rotWithShape="0">
              <a:prstClr val="black">
                <a:alpha val="40000"/>
              </a:prstClr>
            </a:outerShdw>
          </a:effectLst>
        </p:spPr>
      </p:pic>
      <p:pic>
        <p:nvPicPr>
          <p:cNvPr id="15" name="Bild 6">
            <a:extLst>
              <a:ext uri="{FF2B5EF4-FFF2-40B4-BE49-F238E27FC236}">
                <a16:creationId xmlns:a16="http://schemas.microsoft.com/office/drawing/2014/main" id="{76C4DFD0-D45D-9C12-FEF8-0093F70BC83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0902719">
            <a:off x="3459935" y="3626854"/>
            <a:ext cx="2912158" cy="2053072"/>
          </a:xfrm>
          <a:prstGeom prst="rect">
            <a:avLst/>
          </a:prstGeom>
          <a:effectLst>
            <a:outerShdw blurRad="50800" dist="76200" dir="2700000" algn="tl" rotWithShape="0">
              <a:prstClr val="black">
                <a:alpha val="40000"/>
              </a:prstClr>
            </a:outerShdw>
          </a:effectLst>
        </p:spPr>
      </p:pic>
      <p:pic>
        <p:nvPicPr>
          <p:cNvPr id="16" name="Grafik 15">
            <a:extLst>
              <a:ext uri="{FF2B5EF4-FFF2-40B4-BE49-F238E27FC236}">
                <a16:creationId xmlns:a16="http://schemas.microsoft.com/office/drawing/2014/main" id="{F52A1D97-8D3B-6C01-57A4-0B092491A73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350142">
            <a:off x="2253709" y="1536660"/>
            <a:ext cx="2099493" cy="2979631"/>
          </a:xfrm>
          <a:prstGeom prst="rect">
            <a:avLst/>
          </a:prstGeom>
          <a:effectLst>
            <a:outerShdw blurRad="50800" dist="63500" dir="2700000" algn="tl" rotWithShape="0">
              <a:prstClr val="black">
                <a:alpha val="40000"/>
              </a:prstClr>
            </a:outerShdw>
          </a:effectLst>
        </p:spPr>
      </p:pic>
      <p:pic>
        <p:nvPicPr>
          <p:cNvPr id="17" name="Grafik 16">
            <a:extLst>
              <a:ext uri="{FF2B5EF4-FFF2-40B4-BE49-F238E27FC236}">
                <a16:creationId xmlns:a16="http://schemas.microsoft.com/office/drawing/2014/main" id="{0C47AD09-FDA3-5861-271D-0CED06CA90D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216838" y="1506625"/>
            <a:ext cx="2905290" cy="2033702"/>
          </a:xfrm>
          <a:prstGeom prst="rect">
            <a:avLst/>
          </a:prstGeom>
          <a:effectLst>
            <a:outerShdw blurRad="50800" dist="63500" dir="2700000" algn="tl" rotWithShape="0">
              <a:prstClr val="black">
                <a:alpha val="40000"/>
              </a:prstClr>
            </a:outerShdw>
          </a:effectLst>
        </p:spPr>
      </p:pic>
      <p:sp>
        <p:nvSpPr>
          <p:cNvPr id="18" name="Textfeld 17">
            <a:extLst>
              <a:ext uri="{FF2B5EF4-FFF2-40B4-BE49-F238E27FC236}">
                <a16:creationId xmlns:a16="http://schemas.microsoft.com/office/drawing/2014/main" id="{2D566A33-35ED-E7CE-49D7-2527F64C78D0}"/>
              </a:ext>
            </a:extLst>
          </p:cNvPr>
          <p:cNvSpPr txBox="1"/>
          <p:nvPr/>
        </p:nvSpPr>
        <p:spPr>
          <a:xfrm>
            <a:off x="8019288" y="1972507"/>
            <a:ext cx="2627024" cy="613978"/>
          </a:xfrm>
          <a:prstGeom prst="rect">
            <a:avLst/>
          </a:prstGeom>
          <a:noFill/>
        </p:spPr>
        <p:txBody>
          <a:bodyPr wrap="none" lIns="180000" tIns="144000" rIns="144000" bIns="144000" rtlCol="0">
            <a:spAutoFit/>
          </a:bodyPr>
          <a:lstStyle/>
          <a:p>
            <a:pPr algn="l"/>
            <a:r>
              <a:rPr lang="fr-CH" sz="2100" noProof="0" dirty="0"/>
              <a:t>www.birdlife.ch/bati</a:t>
            </a:r>
          </a:p>
        </p:txBody>
      </p:sp>
      <p:pic>
        <p:nvPicPr>
          <p:cNvPr id="19" name="Grafik 18">
            <a:extLst>
              <a:ext uri="{FF2B5EF4-FFF2-40B4-BE49-F238E27FC236}">
                <a16:creationId xmlns:a16="http://schemas.microsoft.com/office/drawing/2014/main" id="{758171F5-5356-A0EF-BED9-4474AD5559E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0948468">
            <a:off x="8518844" y="2807363"/>
            <a:ext cx="1887855" cy="2671316"/>
          </a:xfrm>
          <a:prstGeom prst="rect">
            <a:avLst/>
          </a:prstGeom>
          <a:ln w="3175">
            <a:solidFill>
              <a:schemeClr val="tx1"/>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79546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Projekt «Biodiversität. Jetzt!» von Pusch und BirdLife">
            <a:extLst>
              <a:ext uri="{FF2B5EF4-FFF2-40B4-BE49-F238E27FC236}">
                <a16:creationId xmlns:a16="http://schemas.microsoft.com/office/drawing/2014/main" id="{9CB204F1-28B5-40F3-E174-0607923596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1441"/>
            <a:ext cx="12192000" cy="5456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sp>
        <p:nvSpPr>
          <p:cNvPr id="8" name="Textfeld 7">
            <a:extLst>
              <a:ext uri="{FF2B5EF4-FFF2-40B4-BE49-F238E27FC236}">
                <a16:creationId xmlns:a16="http://schemas.microsoft.com/office/drawing/2014/main" id="{F1BDF333-377D-48C4-39AB-4A324A1E62E9}"/>
              </a:ext>
            </a:extLst>
          </p:cNvPr>
          <p:cNvSpPr txBox="1"/>
          <p:nvPr/>
        </p:nvSpPr>
        <p:spPr>
          <a:xfrm rot="916049">
            <a:off x="5295494" y="2452597"/>
            <a:ext cx="6277512" cy="1952806"/>
          </a:xfrm>
          <a:prstGeom prst="rect">
            <a:avLst/>
          </a:prstGeom>
          <a:solidFill>
            <a:schemeClr val="bg1">
              <a:alpha val="80000"/>
            </a:schemeClr>
          </a:solidFill>
        </p:spPr>
        <p:txBody>
          <a:bodyPr wrap="none" lIns="180000" tIns="144000" rIns="144000" bIns="144000" rtlCol="0">
            <a:spAutoFit/>
          </a:bodyPr>
          <a:lstStyle/>
          <a:p>
            <a:pPr algn="ctr"/>
            <a:r>
              <a:rPr lang="fr-CH" sz="3600" noProof="0" dirty="0"/>
              <a:t>« Biodiversité. Maintenant ! »</a:t>
            </a:r>
            <a:br>
              <a:rPr lang="fr-CH" sz="2400" noProof="0" dirty="0"/>
            </a:br>
            <a:br>
              <a:rPr lang="fr-CH" sz="2400" noProof="0" dirty="0"/>
            </a:br>
            <a:r>
              <a:rPr lang="fr-CH" sz="2400" noProof="0" dirty="0"/>
              <a:t>Projet de </a:t>
            </a:r>
            <a:r>
              <a:rPr lang="fr-CH" sz="2400" noProof="0" dirty="0" err="1"/>
              <a:t>Pusch</a:t>
            </a:r>
            <a:r>
              <a:rPr lang="fr-CH" sz="2400" noProof="0" dirty="0"/>
              <a:t> et BirdLife Suisse</a:t>
            </a:r>
            <a:br>
              <a:rPr lang="fr-CH" sz="2400" noProof="0" dirty="0"/>
            </a:br>
            <a:r>
              <a:rPr lang="fr-CH" sz="2400" noProof="0" dirty="0"/>
              <a:t>à partir du printemps 2025</a:t>
            </a:r>
          </a:p>
        </p:txBody>
      </p:sp>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0979150" cy="672732"/>
          </a:xfrm>
        </p:spPr>
        <p:txBody>
          <a:bodyPr/>
          <a:lstStyle/>
          <a:p>
            <a:r>
              <a:rPr lang="fr-CH" noProof="0" dirty="0"/>
              <a:t>Nature urbaine</a:t>
            </a:r>
          </a:p>
        </p:txBody>
      </p:sp>
    </p:spTree>
    <p:extLst>
      <p:ext uri="{BB962C8B-B14F-4D97-AF65-F5344CB8AC3E}">
        <p14:creationId xmlns:p14="http://schemas.microsoft.com/office/powerpoint/2010/main" val="3992094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Répartition</a:t>
            </a:r>
          </a:p>
        </p:txBody>
      </p:sp>
      <p:sp>
        <p:nvSpPr>
          <p:cNvPr id="14" name="Inhaltsplatzhalter 2">
            <a:extLst>
              <a:ext uri="{FF2B5EF4-FFF2-40B4-BE49-F238E27FC236}">
                <a16:creationId xmlns:a16="http://schemas.microsoft.com/office/drawing/2014/main" id="{CD2208EA-6148-B0BA-3F9E-248C2BA30240}"/>
              </a:ext>
            </a:extLst>
          </p:cNvPr>
          <p:cNvSpPr>
            <a:spLocks noGrp="1"/>
          </p:cNvSpPr>
          <p:nvPr>
            <p:ph idx="1"/>
          </p:nvPr>
        </p:nvSpPr>
        <p:spPr>
          <a:xfrm>
            <a:off x="7389899" y="532398"/>
            <a:ext cx="3463631" cy="747206"/>
          </a:xfrm>
        </p:spPr>
        <p:txBody>
          <a:bodyPr/>
          <a:lstStyle/>
          <a:p>
            <a:r>
              <a:rPr lang="fr-CH" sz="1400" noProof="0" dirty="0"/>
              <a:t>Aire de reproduction, toute l’année</a:t>
            </a:r>
          </a:p>
          <a:p>
            <a:r>
              <a:rPr lang="fr-CH" sz="1400" noProof="0" dirty="0"/>
              <a:t>Aire de reproduction, désertée en hiver</a:t>
            </a:r>
          </a:p>
          <a:p>
            <a:r>
              <a:rPr lang="fr-CH" sz="1400" noProof="0" dirty="0"/>
              <a:t>Aire d’hivernage</a:t>
            </a:r>
          </a:p>
          <a:p>
            <a:endParaRPr lang="fr-CH" sz="1400" noProof="0" dirty="0"/>
          </a:p>
        </p:txBody>
      </p:sp>
      <p:grpSp>
        <p:nvGrpSpPr>
          <p:cNvPr id="15" name="Gruppieren 14">
            <a:extLst>
              <a:ext uri="{FF2B5EF4-FFF2-40B4-BE49-F238E27FC236}">
                <a16:creationId xmlns:a16="http://schemas.microsoft.com/office/drawing/2014/main" id="{3B579452-A7A8-2CE8-334C-F92F50AD0BD9}"/>
              </a:ext>
            </a:extLst>
          </p:cNvPr>
          <p:cNvGrpSpPr/>
          <p:nvPr/>
        </p:nvGrpSpPr>
        <p:grpSpPr>
          <a:xfrm>
            <a:off x="7071528" y="559931"/>
            <a:ext cx="190919" cy="633046"/>
            <a:chOff x="7455877" y="234921"/>
            <a:chExt cx="190919" cy="633046"/>
          </a:xfrm>
        </p:grpSpPr>
        <p:sp>
          <p:nvSpPr>
            <p:cNvPr id="16" name="Rechteck 15">
              <a:extLst>
                <a:ext uri="{FF2B5EF4-FFF2-40B4-BE49-F238E27FC236}">
                  <a16:creationId xmlns:a16="http://schemas.microsoft.com/office/drawing/2014/main" id="{4DFB8FD5-6B6E-4E1A-2FC4-C66C76DA2F17}"/>
                </a:ext>
              </a:extLst>
            </p:cNvPr>
            <p:cNvSpPr/>
            <p:nvPr/>
          </p:nvSpPr>
          <p:spPr>
            <a:xfrm>
              <a:off x="7455877" y="234921"/>
              <a:ext cx="190919" cy="190919"/>
            </a:xfrm>
            <a:prstGeom prst="rect">
              <a:avLst/>
            </a:prstGeom>
            <a:solidFill>
              <a:srgbClr val="80B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
          <p:nvSpPr>
            <p:cNvPr id="17" name="Rechteck 16">
              <a:extLst>
                <a:ext uri="{FF2B5EF4-FFF2-40B4-BE49-F238E27FC236}">
                  <a16:creationId xmlns:a16="http://schemas.microsoft.com/office/drawing/2014/main" id="{9F735C96-5798-3EF7-DB79-F3C572DE3404}"/>
                </a:ext>
              </a:extLst>
            </p:cNvPr>
            <p:cNvSpPr/>
            <p:nvPr/>
          </p:nvSpPr>
          <p:spPr>
            <a:xfrm>
              <a:off x="7455877" y="455985"/>
              <a:ext cx="190919" cy="190919"/>
            </a:xfrm>
            <a:prstGeom prst="rect">
              <a:avLst/>
            </a:prstGeom>
            <a:solidFill>
              <a:srgbClr val="F5F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
          <p:nvSpPr>
            <p:cNvPr id="18" name="Rechteck 17">
              <a:extLst>
                <a:ext uri="{FF2B5EF4-FFF2-40B4-BE49-F238E27FC236}">
                  <a16:creationId xmlns:a16="http://schemas.microsoft.com/office/drawing/2014/main" id="{AE29F23F-100C-D11C-F929-2E57EE00E77C}"/>
                </a:ext>
              </a:extLst>
            </p:cNvPr>
            <p:cNvSpPr/>
            <p:nvPr/>
          </p:nvSpPr>
          <p:spPr>
            <a:xfrm>
              <a:off x="7455877" y="677048"/>
              <a:ext cx="190919" cy="190919"/>
            </a:xfrm>
            <a:prstGeom prst="rect">
              <a:avLst/>
            </a:prstGeom>
            <a:solidFill>
              <a:srgbClr val="76AC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grpSp>
      <p:pic>
        <p:nvPicPr>
          <p:cNvPr id="6" name="Grafik 5" descr="Ein Bild, das Karte, Text, Kunst enthält.&#10;&#10;KI-generierte Inhalte können fehlerhaft sein.">
            <a:extLst>
              <a:ext uri="{FF2B5EF4-FFF2-40B4-BE49-F238E27FC236}">
                <a16:creationId xmlns:a16="http://schemas.microsoft.com/office/drawing/2014/main" id="{2EF58A25-95C6-BFFE-04B6-B97A9568E3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1346475"/>
            <a:ext cx="7772400" cy="5498903"/>
          </a:xfrm>
          <a:prstGeom prst="rect">
            <a:avLst/>
          </a:prstGeom>
        </p:spPr>
      </p:pic>
    </p:spTree>
    <p:extLst>
      <p:ext uri="{BB962C8B-B14F-4D97-AF65-F5344CB8AC3E}">
        <p14:creationId xmlns:p14="http://schemas.microsoft.com/office/powerpoint/2010/main" val="3225273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0979150" cy="672732"/>
          </a:xfrm>
        </p:spPr>
        <p:txBody>
          <a:bodyPr/>
          <a:lstStyle/>
          <a:p>
            <a:r>
              <a:rPr lang="fr-CH" noProof="0" dirty="0"/>
              <a:t>Exemple : </a:t>
            </a:r>
            <a:r>
              <a:rPr lang="fr-CH" noProof="0" dirty="0" err="1"/>
              <a:t>Grünes</a:t>
            </a:r>
            <a:r>
              <a:rPr lang="fr-CH" noProof="0" dirty="0"/>
              <a:t> Gallus Tal</a:t>
            </a:r>
          </a:p>
        </p:txBody>
      </p:sp>
      <p:sp>
        <p:nvSpPr>
          <p:cNvPr id="17" name="Textfeld 16">
            <a:extLst>
              <a:ext uri="{FF2B5EF4-FFF2-40B4-BE49-F238E27FC236}">
                <a16:creationId xmlns:a16="http://schemas.microsoft.com/office/drawing/2014/main" id="{7B589050-82E8-0552-21E7-3248A2B11C75}"/>
              </a:ext>
            </a:extLst>
          </p:cNvPr>
          <p:cNvSpPr txBox="1"/>
          <p:nvPr/>
        </p:nvSpPr>
        <p:spPr>
          <a:xfrm>
            <a:off x="476477" y="1212732"/>
            <a:ext cx="4762224" cy="613978"/>
          </a:xfrm>
          <a:prstGeom prst="rect">
            <a:avLst/>
          </a:prstGeom>
          <a:noFill/>
        </p:spPr>
        <p:txBody>
          <a:bodyPr wrap="none" lIns="180000" tIns="144000" rIns="144000" bIns="144000" rtlCol="0">
            <a:spAutoFit/>
          </a:bodyPr>
          <a:lstStyle/>
          <a:p>
            <a:pPr algn="l"/>
            <a:r>
              <a:rPr lang="fr-CH" sz="2100" noProof="0" dirty="0"/>
              <a:t>Saint-Gall, www.gruenesgallustal.ch</a:t>
            </a:r>
          </a:p>
        </p:txBody>
      </p:sp>
      <p:pic>
        <p:nvPicPr>
          <p:cNvPr id="3" name="Grafik 2" descr="Ein Bild, das draußen, Himmel, Wolke, Eigentum enthält.&#10;&#10;KI-generierte Inhalte können fehlerhaft sein.">
            <a:extLst>
              <a:ext uri="{FF2B5EF4-FFF2-40B4-BE49-F238E27FC236}">
                <a16:creationId xmlns:a16="http://schemas.microsoft.com/office/drawing/2014/main" id="{AB68B98C-15AB-5FC6-E62C-6A24D09F98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121" y="1758950"/>
            <a:ext cx="9089758" cy="5112079"/>
          </a:xfrm>
          <a:prstGeom prst="rect">
            <a:avLst/>
          </a:prstGeom>
        </p:spPr>
      </p:pic>
      <p:sp>
        <p:nvSpPr>
          <p:cNvPr id="4" name="Textfeld 3">
            <a:extLst>
              <a:ext uri="{FF2B5EF4-FFF2-40B4-BE49-F238E27FC236}">
                <a16:creationId xmlns:a16="http://schemas.microsoft.com/office/drawing/2014/main" id="{0C2F7612-DEC6-D68D-8E31-A798D355A895}"/>
              </a:ext>
            </a:extLst>
          </p:cNvPr>
          <p:cNvSpPr txBox="1"/>
          <p:nvPr/>
        </p:nvSpPr>
        <p:spPr>
          <a:xfrm>
            <a:off x="5540645" y="6486041"/>
            <a:ext cx="5057370" cy="506256"/>
          </a:xfrm>
          <a:prstGeom prst="rect">
            <a:avLst/>
          </a:prstGeom>
          <a:noFill/>
        </p:spPr>
        <p:txBody>
          <a:bodyPr wrap="none" lIns="180000" tIns="144000" rIns="144000" bIns="144000" rtlCol="0">
            <a:spAutoFit/>
          </a:bodyPr>
          <a:lstStyle/>
          <a:p>
            <a:r>
              <a:rPr lang="fr-CH" sz="1400" noProof="0" dirty="0"/>
              <a:t>Concept </a:t>
            </a:r>
            <a:r>
              <a:rPr lang="fr-CH" sz="1400" noProof="0" dirty="0" err="1"/>
              <a:t>Grünes</a:t>
            </a:r>
            <a:r>
              <a:rPr lang="fr-CH" sz="1400" noProof="0" dirty="0"/>
              <a:t> </a:t>
            </a:r>
            <a:r>
              <a:rPr lang="fr-CH" sz="1400" noProof="0" dirty="0" err="1"/>
              <a:t>Gallustal</a:t>
            </a:r>
            <a:r>
              <a:rPr lang="fr-CH" sz="1400" noProof="0" dirty="0"/>
              <a:t>, GSI </a:t>
            </a:r>
            <a:r>
              <a:rPr lang="fr-CH" sz="1400" noProof="0" dirty="0" err="1"/>
              <a:t>Architekten</a:t>
            </a:r>
            <a:r>
              <a:rPr lang="fr-CH" sz="1400" noProof="0" dirty="0"/>
              <a:t>/WWF St. </a:t>
            </a:r>
            <a:r>
              <a:rPr lang="fr-CH" sz="1400" noProof="0" dirty="0" err="1"/>
              <a:t>Gallen</a:t>
            </a:r>
            <a:endParaRPr lang="fr-CH" sz="1400" noProof="0" dirty="0"/>
          </a:p>
        </p:txBody>
      </p:sp>
    </p:spTree>
    <p:extLst>
      <p:ext uri="{BB962C8B-B14F-4D97-AF65-F5344CB8AC3E}">
        <p14:creationId xmlns:p14="http://schemas.microsoft.com/office/powerpoint/2010/main" val="3096974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0979150" cy="672732"/>
          </a:xfrm>
        </p:spPr>
        <p:txBody>
          <a:bodyPr/>
          <a:lstStyle/>
          <a:p>
            <a:r>
              <a:rPr lang="fr-CH" noProof="0" dirty="0"/>
              <a:t>Exemple : </a:t>
            </a:r>
            <a:r>
              <a:rPr lang="fr-CH" noProof="0" dirty="0" err="1"/>
              <a:t>Grünes</a:t>
            </a:r>
            <a:r>
              <a:rPr lang="fr-CH" noProof="0" dirty="0"/>
              <a:t> Gallus Tal</a:t>
            </a:r>
          </a:p>
        </p:txBody>
      </p:sp>
      <p:sp>
        <p:nvSpPr>
          <p:cNvPr id="17" name="Textfeld 16">
            <a:extLst>
              <a:ext uri="{FF2B5EF4-FFF2-40B4-BE49-F238E27FC236}">
                <a16:creationId xmlns:a16="http://schemas.microsoft.com/office/drawing/2014/main" id="{7B589050-82E8-0552-21E7-3248A2B11C75}"/>
              </a:ext>
            </a:extLst>
          </p:cNvPr>
          <p:cNvSpPr txBox="1"/>
          <p:nvPr/>
        </p:nvSpPr>
        <p:spPr>
          <a:xfrm>
            <a:off x="476477" y="1212732"/>
            <a:ext cx="4613146" cy="613978"/>
          </a:xfrm>
          <a:prstGeom prst="rect">
            <a:avLst/>
          </a:prstGeom>
          <a:noFill/>
        </p:spPr>
        <p:txBody>
          <a:bodyPr wrap="none" lIns="180000" tIns="144000" rIns="144000" bIns="144000" rtlCol="0">
            <a:spAutoFit/>
          </a:bodyPr>
          <a:lstStyle/>
          <a:p>
            <a:pPr algn="l"/>
            <a:r>
              <a:rPr lang="fr-CH" sz="2100" noProof="0" dirty="0"/>
              <a:t>Saint-Gall, www.gruenesgallustal.ch</a:t>
            </a:r>
          </a:p>
        </p:txBody>
      </p:sp>
      <p:pic>
        <p:nvPicPr>
          <p:cNvPr id="3" name="Grafik 2">
            <a:extLst>
              <a:ext uri="{FF2B5EF4-FFF2-40B4-BE49-F238E27FC236}">
                <a16:creationId xmlns:a16="http://schemas.microsoft.com/office/drawing/2014/main" id="{6569B0BF-717A-5BB7-85E1-A375B64D16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191" y="1758950"/>
            <a:ext cx="9089618" cy="5112000"/>
          </a:xfrm>
          <a:prstGeom prst="rect">
            <a:avLst/>
          </a:prstGeom>
        </p:spPr>
      </p:pic>
      <p:sp>
        <p:nvSpPr>
          <p:cNvPr id="4" name="Textfeld 3">
            <a:extLst>
              <a:ext uri="{FF2B5EF4-FFF2-40B4-BE49-F238E27FC236}">
                <a16:creationId xmlns:a16="http://schemas.microsoft.com/office/drawing/2014/main" id="{947D3FC0-B243-0C16-5538-05D4A744B97B}"/>
              </a:ext>
            </a:extLst>
          </p:cNvPr>
          <p:cNvSpPr txBox="1"/>
          <p:nvPr/>
        </p:nvSpPr>
        <p:spPr>
          <a:xfrm>
            <a:off x="5540645" y="6486041"/>
            <a:ext cx="5057370" cy="506256"/>
          </a:xfrm>
          <a:prstGeom prst="rect">
            <a:avLst/>
          </a:prstGeom>
          <a:noFill/>
        </p:spPr>
        <p:txBody>
          <a:bodyPr wrap="none" lIns="180000" tIns="144000" rIns="144000" bIns="144000" rtlCol="0">
            <a:spAutoFit/>
          </a:bodyPr>
          <a:lstStyle/>
          <a:p>
            <a:r>
              <a:rPr lang="fr-CH" sz="1400" noProof="0" dirty="0"/>
              <a:t>Concept </a:t>
            </a:r>
            <a:r>
              <a:rPr lang="fr-CH" sz="1400" noProof="0" dirty="0" err="1"/>
              <a:t>Grünes</a:t>
            </a:r>
            <a:r>
              <a:rPr lang="fr-CH" sz="1400" noProof="0" dirty="0"/>
              <a:t> </a:t>
            </a:r>
            <a:r>
              <a:rPr lang="fr-CH" sz="1400" noProof="0" dirty="0" err="1"/>
              <a:t>Gallustal</a:t>
            </a:r>
            <a:r>
              <a:rPr lang="fr-CH" sz="1400" noProof="0" dirty="0"/>
              <a:t>, GSI </a:t>
            </a:r>
            <a:r>
              <a:rPr lang="fr-CH" sz="1400" noProof="0" dirty="0" err="1"/>
              <a:t>Architekten</a:t>
            </a:r>
            <a:r>
              <a:rPr lang="fr-CH" sz="1400" noProof="0" dirty="0"/>
              <a:t>/WWF St. </a:t>
            </a:r>
            <a:r>
              <a:rPr lang="fr-CH" sz="1400" noProof="0" dirty="0" err="1"/>
              <a:t>Gallen</a:t>
            </a:r>
            <a:endParaRPr lang="fr-CH" sz="1400" noProof="0" dirty="0"/>
          </a:p>
        </p:txBody>
      </p:sp>
    </p:spTree>
    <p:extLst>
      <p:ext uri="{BB962C8B-B14F-4D97-AF65-F5344CB8AC3E}">
        <p14:creationId xmlns:p14="http://schemas.microsoft.com/office/powerpoint/2010/main" val="634930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0979150" cy="672732"/>
          </a:xfrm>
        </p:spPr>
        <p:txBody>
          <a:bodyPr/>
          <a:lstStyle/>
          <a:p>
            <a:r>
              <a:rPr lang="fr-CH" noProof="0" dirty="0"/>
              <a:t>Exemple : </a:t>
            </a:r>
            <a:r>
              <a:rPr lang="fr-CH" noProof="0" dirty="0" err="1"/>
              <a:t>Grünes</a:t>
            </a:r>
            <a:r>
              <a:rPr lang="fr-CH" noProof="0" dirty="0"/>
              <a:t> Gallus Tal</a:t>
            </a:r>
          </a:p>
        </p:txBody>
      </p:sp>
      <p:sp>
        <p:nvSpPr>
          <p:cNvPr id="17" name="Textfeld 16">
            <a:extLst>
              <a:ext uri="{FF2B5EF4-FFF2-40B4-BE49-F238E27FC236}">
                <a16:creationId xmlns:a16="http://schemas.microsoft.com/office/drawing/2014/main" id="{7B589050-82E8-0552-21E7-3248A2B11C75}"/>
              </a:ext>
            </a:extLst>
          </p:cNvPr>
          <p:cNvSpPr txBox="1"/>
          <p:nvPr/>
        </p:nvSpPr>
        <p:spPr>
          <a:xfrm>
            <a:off x="476477" y="1212732"/>
            <a:ext cx="4613146" cy="613978"/>
          </a:xfrm>
          <a:prstGeom prst="rect">
            <a:avLst/>
          </a:prstGeom>
          <a:noFill/>
        </p:spPr>
        <p:txBody>
          <a:bodyPr wrap="none" lIns="180000" tIns="144000" rIns="144000" bIns="144000" rtlCol="0">
            <a:spAutoFit/>
          </a:bodyPr>
          <a:lstStyle/>
          <a:p>
            <a:pPr algn="l"/>
            <a:r>
              <a:rPr lang="fr-CH" sz="2100" noProof="0" dirty="0"/>
              <a:t>Saint-Gall, www.gruenesgallustal.ch</a:t>
            </a:r>
          </a:p>
        </p:txBody>
      </p:sp>
      <p:pic>
        <p:nvPicPr>
          <p:cNvPr id="3" name="Grafik 2" descr="Ein Bild, das draußen, Wolke, Baum, Himmel enthält.&#10;&#10;KI-generierte Inhalte können fehlerhaft sein.">
            <a:extLst>
              <a:ext uri="{FF2B5EF4-FFF2-40B4-BE49-F238E27FC236}">
                <a16:creationId xmlns:a16="http://schemas.microsoft.com/office/drawing/2014/main" id="{15EB99AE-4017-F3C2-5E3E-E9570756FD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5258" y="1758950"/>
            <a:ext cx="9101484" cy="5112000"/>
          </a:xfrm>
          <a:prstGeom prst="rect">
            <a:avLst/>
          </a:prstGeom>
        </p:spPr>
      </p:pic>
      <p:sp>
        <p:nvSpPr>
          <p:cNvPr id="4" name="Textfeld 3">
            <a:extLst>
              <a:ext uri="{FF2B5EF4-FFF2-40B4-BE49-F238E27FC236}">
                <a16:creationId xmlns:a16="http://schemas.microsoft.com/office/drawing/2014/main" id="{DFE3422B-5BD1-412E-94DC-3AE0D58FE689}"/>
              </a:ext>
            </a:extLst>
          </p:cNvPr>
          <p:cNvSpPr txBox="1"/>
          <p:nvPr/>
        </p:nvSpPr>
        <p:spPr>
          <a:xfrm>
            <a:off x="5540645" y="6486041"/>
            <a:ext cx="5057370" cy="506256"/>
          </a:xfrm>
          <a:prstGeom prst="rect">
            <a:avLst/>
          </a:prstGeom>
          <a:noFill/>
        </p:spPr>
        <p:txBody>
          <a:bodyPr wrap="none" lIns="180000" tIns="144000" rIns="144000" bIns="144000" rtlCol="0">
            <a:spAutoFit/>
          </a:bodyPr>
          <a:lstStyle/>
          <a:p>
            <a:r>
              <a:rPr lang="fr-CH" sz="1400" noProof="0" dirty="0"/>
              <a:t>Concept </a:t>
            </a:r>
            <a:r>
              <a:rPr lang="fr-CH" sz="1400" noProof="0" dirty="0" err="1"/>
              <a:t>Grünes</a:t>
            </a:r>
            <a:r>
              <a:rPr lang="fr-CH" sz="1400" noProof="0" dirty="0"/>
              <a:t> </a:t>
            </a:r>
            <a:r>
              <a:rPr lang="fr-CH" sz="1400" noProof="0" dirty="0" err="1"/>
              <a:t>Gallustal</a:t>
            </a:r>
            <a:r>
              <a:rPr lang="fr-CH" sz="1400" noProof="0" dirty="0"/>
              <a:t>, GSI </a:t>
            </a:r>
            <a:r>
              <a:rPr lang="fr-CH" sz="1400" noProof="0" dirty="0" err="1"/>
              <a:t>Architekten</a:t>
            </a:r>
            <a:r>
              <a:rPr lang="fr-CH" sz="1400" noProof="0" dirty="0"/>
              <a:t>/WWF St. </a:t>
            </a:r>
            <a:r>
              <a:rPr lang="fr-CH" sz="1400" noProof="0" dirty="0" err="1"/>
              <a:t>Gallen</a:t>
            </a:r>
            <a:endParaRPr lang="fr-CH" sz="1400" noProof="0" dirty="0"/>
          </a:p>
        </p:txBody>
      </p:sp>
    </p:spTree>
    <p:extLst>
      <p:ext uri="{BB962C8B-B14F-4D97-AF65-F5344CB8AC3E}">
        <p14:creationId xmlns:p14="http://schemas.microsoft.com/office/powerpoint/2010/main" val="3971333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0AE92A88-4D66-0564-8268-5A56270F39D6}"/>
              </a:ext>
            </a:extLst>
          </p:cNvPr>
          <p:cNvSpPr>
            <a:spLocks noGrp="1"/>
          </p:cNvSpPr>
          <p:nvPr>
            <p:ph type="title"/>
          </p:nvPr>
        </p:nvSpPr>
        <p:spPr>
          <a:xfrm>
            <a:off x="606425" y="540000"/>
            <a:ext cx="10979150" cy="672732"/>
          </a:xfrm>
        </p:spPr>
        <p:txBody>
          <a:bodyPr/>
          <a:lstStyle/>
          <a:p>
            <a:r>
              <a:rPr lang="fr-CH" noProof="0" dirty="0"/>
              <a:t>Exemple : </a:t>
            </a:r>
            <a:r>
              <a:rPr lang="fr-CH" noProof="0" dirty="0" err="1"/>
              <a:t>Grünes</a:t>
            </a:r>
            <a:r>
              <a:rPr lang="fr-CH" noProof="0" dirty="0"/>
              <a:t> Gallus Tal</a:t>
            </a:r>
          </a:p>
        </p:txBody>
      </p:sp>
      <p:sp>
        <p:nvSpPr>
          <p:cNvPr id="17" name="Textfeld 16">
            <a:extLst>
              <a:ext uri="{FF2B5EF4-FFF2-40B4-BE49-F238E27FC236}">
                <a16:creationId xmlns:a16="http://schemas.microsoft.com/office/drawing/2014/main" id="{7B589050-82E8-0552-21E7-3248A2B11C75}"/>
              </a:ext>
            </a:extLst>
          </p:cNvPr>
          <p:cNvSpPr txBox="1"/>
          <p:nvPr/>
        </p:nvSpPr>
        <p:spPr>
          <a:xfrm>
            <a:off x="476477" y="1212732"/>
            <a:ext cx="4613146" cy="613978"/>
          </a:xfrm>
          <a:prstGeom prst="rect">
            <a:avLst/>
          </a:prstGeom>
          <a:noFill/>
        </p:spPr>
        <p:txBody>
          <a:bodyPr wrap="none" lIns="180000" tIns="144000" rIns="144000" bIns="144000" rtlCol="0">
            <a:spAutoFit/>
          </a:bodyPr>
          <a:lstStyle/>
          <a:p>
            <a:pPr algn="l"/>
            <a:r>
              <a:rPr lang="fr-CH" sz="2100" noProof="0" dirty="0"/>
              <a:t>Saint-Gall, www.gruenesgallustal.ch</a:t>
            </a:r>
          </a:p>
        </p:txBody>
      </p:sp>
      <p:pic>
        <p:nvPicPr>
          <p:cNvPr id="3" name="Grafik 2" descr="Ein Bild, das draußen, Gras, Himmel, Wolke enthält.&#10;&#10;KI-generierte Inhalte können fehlerhaft sein.">
            <a:extLst>
              <a:ext uri="{FF2B5EF4-FFF2-40B4-BE49-F238E27FC236}">
                <a16:creationId xmlns:a16="http://schemas.microsoft.com/office/drawing/2014/main" id="{B7995642-32CF-FFB1-2B57-773552C0F4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5258" y="1758950"/>
            <a:ext cx="9101484" cy="5112000"/>
          </a:xfrm>
          <a:prstGeom prst="rect">
            <a:avLst/>
          </a:prstGeom>
        </p:spPr>
      </p:pic>
      <p:sp>
        <p:nvSpPr>
          <p:cNvPr id="5" name="Textfeld 4">
            <a:extLst>
              <a:ext uri="{FF2B5EF4-FFF2-40B4-BE49-F238E27FC236}">
                <a16:creationId xmlns:a16="http://schemas.microsoft.com/office/drawing/2014/main" id="{28978B19-993D-F5E5-9613-FC18F0BA4ACD}"/>
              </a:ext>
            </a:extLst>
          </p:cNvPr>
          <p:cNvSpPr txBox="1"/>
          <p:nvPr/>
        </p:nvSpPr>
        <p:spPr>
          <a:xfrm>
            <a:off x="5540645" y="6486041"/>
            <a:ext cx="5057370" cy="506256"/>
          </a:xfrm>
          <a:prstGeom prst="rect">
            <a:avLst/>
          </a:prstGeom>
          <a:noFill/>
        </p:spPr>
        <p:txBody>
          <a:bodyPr wrap="none" lIns="180000" tIns="144000" rIns="144000" bIns="144000" rtlCol="0">
            <a:spAutoFit/>
          </a:bodyPr>
          <a:lstStyle/>
          <a:p>
            <a:r>
              <a:rPr lang="fr-CH" sz="1400" noProof="0" dirty="0"/>
              <a:t>Concept </a:t>
            </a:r>
            <a:r>
              <a:rPr lang="fr-CH" sz="1400" noProof="0" dirty="0" err="1"/>
              <a:t>Grünes</a:t>
            </a:r>
            <a:r>
              <a:rPr lang="fr-CH" sz="1400" noProof="0" dirty="0"/>
              <a:t> </a:t>
            </a:r>
            <a:r>
              <a:rPr lang="fr-CH" sz="1400" noProof="0" dirty="0" err="1"/>
              <a:t>Gallustal</a:t>
            </a:r>
            <a:r>
              <a:rPr lang="fr-CH" sz="1400" noProof="0" dirty="0"/>
              <a:t>, GSI </a:t>
            </a:r>
            <a:r>
              <a:rPr lang="fr-CH" sz="1400" noProof="0" dirty="0" err="1"/>
              <a:t>Architekten</a:t>
            </a:r>
            <a:r>
              <a:rPr lang="fr-CH" sz="1400" noProof="0" dirty="0"/>
              <a:t>/WWF St. </a:t>
            </a:r>
            <a:r>
              <a:rPr lang="fr-CH" sz="1400" noProof="0" dirty="0" err="1"/>
              <a:t>Gallen</a:t>
            </a:r>
            <a:endParaRPr lang="fr-CH" sz="1400" noProof="0" dirty="0"/>
          </a:p>
        </p:txBody>
      </p:sp>
    </p:spTree>
    <p:extLst>
      <p:ext uri="{BB962C8B-B14F-4D97-AF65-F5344CB8AC3E}">
        <p14:creationId xmlns:p14="http://schemas.microsoft.com/office/powerpoint/2010/main" val="3523774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Ein Bild, das Vogel, Wildleben, Singvogel, draußen enthält.&#10;&#10;KI-generierte Inhalte können fehlerhaft sein.">
            <a:extLst>
              <a:ext uri="{FF2B5EF4-FFF2-40B4-BE49-F238E27FC236}">
                <a16:creationId xmlns:a16="http://schemas.microsoft.com/office/drawing/2014/main" id="{E60F3380-F559-62A3-305F-DC9BD01BF35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2" y="1758950"/>
            <a:ext cx="12192002" cy="5099050"/>
          </a:xfr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a:xfrm>
            <a:off x="606425" y="540000"/>
            <a:ext cx="11241446" cy="672732"/>
          </a:xfrm>
        </p:spPr>
        <p:txBody>
          <a:bodyPr/>
          <a:lstStyle/>
          <a:p>
            <a:r>
              <a:rPr lang="fr-CH" noProof="0" dirty="0"/>
              <a:t>Ambassadeur pour la nature urbaine</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sp>
        <p:nvSpPr>
          <p:cNvPr id="4" name="Inhaltsplatzhalter 2">
            <a:extLst>
              <a:ext uri="{FF2B5EF4-FFF2-40B4-BE49-F238E27FC236}">
                <a16:creationId xmlns:a16="http://schemas.microsoft.com/office/drawing/2014/main" id="{0C240D0C-7048-FAA1-E5EC-A84ECB2AA874}"/>
              </a:ext>
            </a:extLst>
          </p:cNvPr>
          <p:cNvSpPr txBox="1">
            <a:spLocks/>
          </p:cNvSpPr>
          <p:nvPr/>
        </p:nvSpPr>
        <p:spPr>
          <a:xfrm>
            <a:off x="606424" y="2180451"/>
            <a:ext cx="5489575" cy="4254700"/>
          </a:xfrm>
          <a:prstGeom prst="rect">
            <a:avLst/>
          </a:prstGeom>
          <a:solidFill>
            <a:schemeClr val="bg1">
              <a:alpha val="80000"/>
            </a:schemeClr>
          </a:solidFill>
        </p:spPr>
        <p:txBody>
          <a:bodyPr tIns="216000" bIns="21600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fr-CH" noProof="0" dirty="0"/>
              <a:t>des jardins et des communes riches en structures et diversifiés</a:t>
            </a:r>
          </a:p>
          <a:p>
            <a:pPr lvl="2"/>
            <a:r>
              <a:rPr lang="fr-CH" noProof="0" dirty="0"/>
              <a:t>« coins sauvages »</a:t>
            </a:r>
          </a:p>
          <a:p>
            <a:pPr lvl="2"/>
            <a:r>
              <a:rPr lang="fr-CH" noProof="0" dirty="0"/>
              <a:t>entretien adapté et ciblé </a:t>
            </a:r>
          </a:p>
          <a:p>
            <a:pPr lvl="2"/>
            <a:r>
              <a:rPr lang="fr-CH" noProof="0" dirty="0"/>
              <a:t>favoriser les insectes</a:t>
            </a:r>
          </a:p>
          <a:p>
            <a:pPr lvl="2"/>
            <a:endParaRPr lang="fr-CH" noProof="0" dirty="0"/>
          </a:p>
          <a:p>
            <a:pPr lvl="2"/>
            <a:r>
              <a:rPr lang="fr-CH" noProof="0" dirty="0"/>
              <a:t>courage </a:t>
            </a:r>
            <a:r>
              <a:rPr lang="fr-CH"/>
              <a:t>pour le</a:t>
            </a:r>
            <a:r>
              <a:rPr lang="fr-CH" noProof="0"/>
              <a:t> </a:t>
            </a:r>
            <a:r>
              <a:rPr lang="fr-CH" noProof="0" dirty="0"/>
              <a:t>« désordre »</a:t>
            </a:r>
          </a:p>
          <a:p>
            <a:pPr lvl="2"/>
            <a:r>
              <a:rPr lang="fr-CH" noProof="0" dirty="0"/>
              <a:t>courage de faire le premier/prochain pas</a:t>
            </a:r>
          </a:p>
        </p:txBody>
      </p:sp>
    </p:spTree>
    <p:extLst>
      <p:ext uri="{BB962C8B-B14F-4D97-AF65-F5344CB8AC3E}">
        <p14:creationId xmlns:p14="http://schemas.microsoft.com/office/powerpoint/2010/main" val="31904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pic>
        <p:nvPicPr>
          <p:cNvPr id="5" name="Grafik 4" descr="Ein Bild, das Vogel, Singvogel, draußen, Winter enthält.&#10;&#10;KI-generierte Inhalte können fehlerhaft sein.">
            <a:extLst>
              <a:ext uri="{FF2B5EF4-FFF2-40B4-BE49-F238E27FC236}">
                <a16:creationId xmlns:a16="http://schemas.microsoft.com/office/drawing/2014/main" id="{4641B5F4-4458-A8B2-92A6-F3641B2E2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53"/>
            <a:ext cx="9168276" cy="6867253"/>
          </a:xfrm>
          <a:prstGeom prst="rect">
            <a:avLst/>
          </a:prstGeom>
        </p:spPr>
      </p:pic>
      <p:sp>
        <p:nvSpPr>
          <p:cNvPr id="6" name="Inhaltsplatzhalter 2">
            <a:extLst>
              <a:ext uri="{FF2B5EF4-FFF2-40B4-BE49-F238E27FC236}">
                <a16:creationId xmlns:a16="http://schemas.microsoft.com/office/drawing/2014/main" id="{0FADDD5D-9E57-2D41-1439-EE18A1BAFFD3}"/>
              </a:ext>
            </a:extLst>
          </p:cNvPr>
          <p:cNvSpPr txBox="1">
            <a:spLocks/>
          </p:cNvSpPr>
          <p:nvPr/>
        </p:nvSpPr>
        <p:spPr>
          <a:xfrm>
            <a:off x="9168276" y="1154737"/>
            <a:ext cx="3023724" cy="3284315"/>
          </a:xfrm>
          <a:prstGeom prst="rect">
            <a:avLst/>
          </a:prstGeom>
          <a:noFill/>
        </p:spPr>
        <p:txBody>
          <a:bodyPr wrap="square" lIns="216000" tIns="180000" rIns="216000" bIns="18000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marL="0" lvl="2" indent="0" algn="r">
              <a:buNone/>
            </a:pPr>
            <a:r>
              <a:rPr lang="fr-CH" i="1" noProof="0" dirty="0"/>
              <a:t>Le rougegorge</a:t>
            </a:r>
          </a:p>
          <a:p>
            <a:pPr marL="0" lvl="2" indent="0" algn="r">
              <a:buNone/>
            </a:pPr>
            <a:r>
              <a:rPr lang="fr-CH" i="1" noProof="0" dirty="0"/>
              <a:t>Petit soleil</a:t>
            </a:r>
            <a:br>
              <a:rPr lang="fr-CH" i="1" noProof="0" dirty="0"/>
            </a:br>
            <a:r>
              <a:rPr lang="fr-CH" i="1" noProof="0" dirty="0"/>
              <a:t>entre les branches</a:t>
            </a:r>
            <a:br>
              <a:rPr lang="fr-CH" i="1" noProof="0" dirty="0"/>
            </a:br>
            <a:r>
              <a:rPr lang="fr-CH" i="1" noProof="0" dirty="0"/>
              <a:t>de la forêt,</a:t>
            </a:r>
            <a:br>
              <a:rPr lang="fr-CH" i="1" noProof="0" dirty="0"/>
            </a:br>
            <a:r>
              <a:rPr lang="fr-CH" i="1" noProof="0" dirty="0"/>
              <a:t>tu chantes joyeusement</a:t>
            </a:r>
            <a:br>
              <a:rPr lang="fr-CH" i="1" noProof="0" dirty="0"/>
            </a:br>
            <a:r>
              <a:rPr lang="fr-CH" i="1" noProof="0" dirty="0"/>
              <a:t>ta chanson d’amour</a:t>
            </a:r>
            <a:br>
              <a:rPr lang="fr-CH" i="1" noProof="0" dirty="0"/>
            </a:br>
            <a:r>
              <a:rPr lang="fr-CH" i="1" noProof="0" dirty="0"/>
              <a:t>éternelle.</a:t>
            </a:r>
          </a:p>
        </p:txBody>
      </p:sp>
    </p:spTree>
    <p:extLst>
      <p:ext uri="{BB962C8B-B14F-4D97-AF65-F5344CB8AC3E}">
        <p14:creationId xmlns:p14="http://schemas.microsoft.com/office/powerpoint/2010/main" val="2951466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Vogel, Winter, Singvogel, Schnee enthält.&#10;&#10;KI-generierte Inhalte können fehlerhaft sein.">
            <a:extLst>
              <a:ext uri="{FF2B5EF4-FFF2-40B4-BE49-F238E27FC236}">
                <a16:creationId xmlns:a16="http://schemas.microsoft.com/office/drawing/2014/main" id="{9A0CC95A-711A-DC23-63B3-A976083DAF7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fr-CH" noProof="0" dirty="0"/>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fr-CH" noProof="0" dirty="0"/>
          </a:p>
        </p:txBody>
      </p:sp>
      <p:sp>
        <p:nvSpPr>
          <p:cNvPr id="3" name="Titel 1">
            <a:extLst>
              <a:ext uri="{FF2B5EF4-FFF2-40B4-BE49-F238E27FC236}">
                <a16:creationId xmlns:a16="http://schemas.microsoft.com/office/drawing/2014/main" id="{42D0219F-2ECC-003D-F8D2-625A060C7B11}"/>
              </a:ext>
            </a:extLst>
          </p:cNvPr>
          <p:cNvSpPr txBox="1">
            <a:spLocks/>
          </p:cNvSpPr>
          <p:nvPr/>
        </p:nvSpPr>
        <p:spPr>
          <a:xfrm>
            <a:off x="606425" y="4057383"/>
            <a:ext cx="10979150" cy="672732"/>
          </a:xfrm>
          <a:prstGeom prst="rect">
            <a:avLst/>
          </a:prstGeom>
        </p:spPr>
        <p:txBody>
          <a:bodyPr vert="horz" lIns="0" tIns="90000" rIns="0" bIns="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fr-CH" noProof="0" dirty="0"/>
              <a:t>Merci pour </a:t>
            </a:r>
            <a:br>
              <a:rPr lang="fr-CH" noProof="0" dirty="0"/>
            </a:br>
            <a:r>
              <a:rPr lang="fr-CH" noProof="0" dirty="0"/>
              <a:t>votre attention</a:t>
            </a:r>
          </a:p>
        </p:txBody>
      </p:sp>
    </p:spTree>
    <p:extLst>
      <p:ext uri="{BB962C8B-B14F-4D97-AF65-F5344CB8AC3E}">
        <p14:creationId xmlns:p14="http://schemas.microsoft.com/office/powerpoint/2010/main" val="476099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eurrob1-abundance-map-weekly-v2022-en">
            <a:hlinkClick r:id="" action="ppaction://media"/>
            <a:extLst>
              <a:ext uri="{FF2B5EF4-FFF2-40B4-BE49-F238E27FC236}">
                <a16:creationId xmlns:a16="http://schemas.microsoft.com/office/drawing/2014/main" id="{0EC6CD9E-9350-5942-0EA4-6C5BDEEC1C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3425" y="0"/>
            <a:ext cx="10291763" cy="6858000"/>
          </a:xfrm>
          <a:prstGeom prst="rect">
            <a:avLst/>
          </a:prstGeom>
        </p:spPr>
      </p:pic>
      <p:sp>
        <p:nvSpPr>
          <p:cNvPr id="3" name="Textfeld 2">
            <a:extLst>
              <a:ext uri="{FF2B5EF4-FFF2-40B4-BE49-F238E27FC236}">
                <a16:creationId xmlns:a16="http://schemas.microsoft.com/office/drawing/2014/main" id="{B8D6EB57-0F19-2B21-486C-BD326FC779F6}"/>
              </a:ext>
            </a:extLst>
          </p:cNvPr>
          <p:cNvSpPr txBox="1"/>
          <p:nvPr/>
        </p:nvSpPr>
        <p:spPr>
          <a:xfrm>
            <a:off x="7752170" y="1823686"/>
            <a:ext cx="3123525" cy="153888"/>
          </a:xfrm>
          <a:prstGeom prst="rect">
            <a:avLst/>
          </a:prstGeom>
          <a:solidFill>
            <a:srgbClr val="FAFAFA"/>
          </a:solidFill>
        </p:spPr>
        <p:txBody>
          <a:bodyPr wrap="square" lIns="0" tIns="0" rIns="0" bIns="0" rtlCol="0">
            <a:spAutoFit/>
          </a:bodyPr>
          <a:lstStyle/>
          <a:p>
            <a:pPr algn="l"/>
            <a:r>
              <a:rPr lang="fr-CH" sz="1000" noProof="0" dirty="0"/>
              <a:t>Fréquence relative hebdomadaire</a:t>
            </a:r>
          </a:p>
        </p:txBody>
      </p:sp>
      <p:sp>
        <p:nvSpPr>
          <p:cNvPr id="4" name="Textfeld 3">
            <a:extLst>
              <a:ext uri="{FF2B5EF4-FFF2-40B4-BE49-F238E27FC236}">
                <a16:creationId xmlns:a16="http://schemas.microsoft.com/office/drawing/2014/main" id="{1005DD5E-C0F9-8E88-61F6-1EEBE6DCD07D}"/>
              </a:ext>
            </a:extLst>
          </p:cNvPr>
          <p:cNvSpPr txBox="1"/>
          <p:nvPr/>
        </p:nvSpPr>
        <p:spPr>
          <a:xfrm>
            <a:off x="7752169" y="2535861"/>
            <a:ext cx="1511101" cy="153888"/>
          </a:xfrm>
          <a:prstGeom prst="rect">
            <a:avLst/>
          </a:prstGeom>
          <a:solidFill>
            <a:srgbClr val="FAFAFA"/>
          </a:solidFill>
        </p:spPr>
        <p:txBody>
          <a:bodyPr wrap="square" lIns="0" tIns="0" rIns="0" bIns="0" rtlCol="0">
            <a:spAutoFit/>
          </a:bodyPr>
          <a:lstStyle/>
          <a:p>
            <a:pPr algn="l"/>
            <a:r>
              <a:rPr lang="fr-CH" sz="1000" noProof="0" dirty="0"/>
              <a:t>Semaines de l’année</a:t>
            </a:r>
          </a:p>
        </p:txBody>
      </p:sp>
      <p:sp>
        <p:nvSpPr>
          <p:cNvPr id="5" name="Textfeld 4">
            <a:extLst>
              <a:ext uri="{FF2B5EF4-FFF2-40B4-BE49-F238E27FC236}">
                <a16:creationId xmlns:a16="http://schemas.microsoft.com/office/drawing/2014/main" id="{A1D85502-484E-FD1C-A785-01F1094C6456}"/>
              </a:ext>
            </a:extLst>
          </p:cNvPr>
          <p:cNvSpPr txBox="1"/>
          <p:nvPr/>
        </p:nvSpPr>
        <p:spPr>
          <a:xfrm>
            <a:off x="7752170" y="765888"/>
            <a:ext cx="3123525" cy="984885"/>
          </a:xfrm>
          <a:prstGeom prst="rect">
            <a:avLst/>
          </a:prstGeom>
          <a:solidFill>
            <a:srgbClr val="FAFAFA"/>
          </a:solidFill>
        </p:spPr>
        <p:txBody>
          <a:bodyPr wrap="square" lIns="0" tIns="0" rIns="0" bIns="0" rtlCol="0">
            <a:spAutoFit/>
          </a:bodyPr>
          <a:lstStyle/>
          <a:p>
            <a:pPr algn="l"/>
            <a:r>
              <a:rPr lang="fr-CH" sz="1000" b="1" noProof="0" dirty="0"/>
              <a:t>Fréquence</a:t>
            </a:r>
            <a:br>
              <a:rPr lang="fr-CH" sz="1000" noProof="0" dirty="0"/>
            </a:br>
            <a:r>
              <a:rPr lang="fr-CH" sz="900" noProof="0" dirty="0"/>
              <a:t>Estimations animées de l'abondance relative pour chaque semaine de l'année afin de montrer les mouvements. L'abondance relative est la valeur moyenne estimée observée par un compteur pendant une liste d'observation d'une heure sur 1 kilomètre au meilleur moment de la journée.</a:t>
            </a:r>
            <a:endParaRPr lang="fr-CH" sz="1000" noProof="0" dirty="0"/>
          </a:p>
        </p:txBody>
      </p:sp>
      <p:sp>
        <p:nvSpPr>
          <p:cNvPr id="7" name="Textfeld 6">
            <a:extLst>
              <a:ext uri="{FF2B5EF4-FFF2-40B4-BE49-F238E27FC236}">
                <a16:creationId xmlns:a16="http://schemas.microsoft.com/office/drawing/2014/main" id="{621CFFE8-11A7-CEA7-CAF3-DC5C0C6C4006}"/>
              </a:ext>
            </a:extLst>
          </p:cNvPr>
          <p:cNvSpPr txBox="1"/>
          <p:nvPr/>
        </p:nvSpPr>
        <p:spPr>
          <a:xfrm>
            <a:off x="7752170" y="154475"/>
            <a:ext cx="3123525" cy="246221"/>
          </a:xfrm>
          <a:prstGeom prst="rect">
            <a:avLst/>
          </a:prstGeom>
          <a:solidFill>
            <a:srgbClr val="FAFAFA"/>
          </a:solidFill>
        </p:spPr>
        <p:txBody>
          <a:bodyPr wrap="square" lIns="0" tIns="0" rIns="0" bIns="0" rtlCol="0">
            <a:spAutoFit/>
          </a:bodyPr>
          <a:lstStyle/>
          <a:p>
            <a:pPr algn="l"/>
            <a:r>
              <a:rPr lang="fr-CH" sz="1600" b="1" noProof="0" dirty="0"/>
              <a:t>Rougegorge familier</a:t>
            </a:r>
          </a:p>
        </p:txBody>
      </p:sp>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Répartition</a:t>
            </a:r>
          </a:p>
        </p:txBody>
      </p:sp>
    </p:spTree>
    <p:extLst>
      <p:ext uri="{BB962C8B-B14F-4D97-AF65-F5344CB8AC3E}">
        <p14:creationId xmlns:p14="http://schemas.microsoft.com/office/powerpoint/2010/main" val="29173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Karte, Text enthält.&#10;&#10;KI-generierte Inhalte können fehlerhaft sein.">
            <a:extLst>
              <a:ext uri="{FF2B5EF4-FFF2-40B4-BE49-F238E27FC236}">
                <a16:creationId xmlns:a16="http://schemas.microsoft.com/office/drawing/2014/main" id="{C12A72F9-F040-360B-1E91-BCB374C8B7A8}"/>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874945" y="830334"/>
            <a:ext cx="8442110" cy="6027666"/>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Répartition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766792" cy="218458"/>
          </a:xfrm>
        </p:spPr>
        <p:txBody>
          <a:bodyPr wrap="square">
            <a:spAutoFit/>
          </a:bodyPr>
          <a:lstStyle/>
          <a:p>
            <a:r>
              <a:rPr lang="fr-CH" sz="1400" noProof="0" dirty="0"/>
              <a:t>Station ornithologique suisse, 2013-2016</a:t>
            </a:r>
          </a:p>
        </p:txBody>
      </p:sp>
      <p:sp>
        <p:nvSpPr>
          <p:cNvPr id="15" name="Inhaltsplatzhalter 2">
            <a:extLst>
              <a:ext uri="{FF2B5EF4-FFF2-40B4-BE49-F238E27FC236}">
                <a16:creationId xmlns:a16="http://schemas.microsoft.com/office/drawing/2014/main" id="{980BC655-3C68-D1B8-1106-C6D7129F83DB}"/>
              </a:ext>
            </a:extLst>
          </p:cNvPr>
          <p:cNvSpPr txBox="1">
            <a:spLocks/>
          </p:cNvSpPr>
          <p:nvPr/>
        </p:nvSpPr>
        <p:spPr>
          <a:xfrm>
            <a:off x="8993275" y="599269"/>
            <a:ext cx="2592300" cy="747206"/>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fr-CH" sz="1400" noProof="0" dirty="0"/>
              <a:t>Saison de reproduction</a:t>
            </a:r>
          </a:p>
          <a:p>
            <a:r>
              <a:rPr lang="fr-CH" sz="1400" noProof="0" dirty="0"/>
              <a:t>En hiver</a:t>
            </a:r>
          </a:p>
        </p:txBody>
      </p:sp>
      <p:sp>
        <p:nvSpPr>
          <p:cNvPr id="17" name="Rechteck 16">
            <a:extLst>
              <a:ext uri="{FF2B5EF4-FFF2-40B4-BE49-F238E27FC236}">
                <a16:creationId xmlns:a16="http://schemas.microsoft.com/office/drawing/2014/main" id="{AA66CBB5-DD8F-82FE-9738-FC960711E995}"/>
              </a:ext>
            </a:extLst>
          </p:cNvPr>
          <p:cNvSpPr/>
          <p:nvPr/>
        </p:nvSpPr>
        <p:spPr>
          <a:xfrm>
            <a:off x="8674903" y="626802"/>
            <a:ext cx="190919" cy="190919"/>
          </a:xfrm>
          <a:prstGeom prst="rect">
            <a:avLst/>
          </a:prstGeom>
          <a:solidFill>
            <a:srgbClr val="F8B5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
        <p:nvSpPr>
          <p:cNvPr id="18" name="Rechteck 17">
            <a:extLst>
              <a:ext uri="{FF2B5EF4-FFF2-40B4-BE49-F238E27FC236}">
                <a16:creationId xmlns:a16="http://schemas.microsoft.com/office/drawing/2014/main" id="{B9442464-6DC0-9338-FB19-79628264EC2F}"/>
              </a:ext>
            </a:extLst>
          </p:cNvPr>
          <p:cNvSpPr/>
          <p:nvPr/>
        </p:nvSpPr>
        <p:spPr>
          <a:xfrm>
            <a:off x="8674903" y="847866"/>
            <a:ext cx="190919" cy="190919"/>
          </a:xfrm>
          <a:prstGeom prst="rect">
            <a:avLst/>
          </a:prstGeom>
          <a:blipFill>
            <a:blip r:embed="rId4">
              <a:extLst>
                <a:ext uri="{BEBA8EAE-BF5A-486C-A8C5-ECC9F3942E4B}">
                  <a14:imgProps xmlns:a14="http://schemas.microsoft.com/office/drawing/2010/main">
                    <a14:imgLayer r:embed="rId5">
                      <a14:imgEffect>
                        <a14:backgroundRemoval t="10000" b="90000" l="10000" r="90000">
                          <a14:foregroundMark x1="69231" y1="26923" x2="69231" y2="26923"/>
                          <a14:foregroundMark x1="69231" y1="73077" x2="69231" y2="73077"/>
                          <a14:foregroundMark x1="19231" y1="73077" x2="19231" y2="73077"/>
                        </a14:backgroundRemoval>
                      </a14:imgEffect>
                    </a14:imgLayer>
                  </a14:imgProps>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Tree>
    <p:extLst>
      <p:ext uri="{BB962C8B-B14F-4D97-AF65-F5344CB8AC3E}">
        <p14:creationId xmlns:p14="http://schemas.microsoft.com/office/powerpoint/2010/main" val="146890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774A832-E953-0269-DF65-DA2D3BD26A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6283" y="2111188"/>
            <a:ext cx="10243706" cy="4034118"/>
          </a:xfrm>
          <a:prstGeom prst="rect">
            <a:avLst/>
          </a:prstGeo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fr-CH" noProof="0" dirty="0"/>
              <a:t>Répartition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448740" cy="218458"/>
          </a:xfrm>
        </p:spPr>
        <p:txBody>
          <a:bodyPr wrap="square">
            <a:spAutoFit/>
          </a:bodyPr>
          <a:lstStyle/>
          <a:p>
            <a:r>
              <a:rPr lang="fr-CH" sz="1400" noProof="0" dirty="0"/>
              <a:t>Station ornithologique suisse, 2013-2016</a:t>
            </a:r>
          </a:p>
        </p:txBody>
      </p:sp>
      <p:sp>
        <p:nvSpPr>
          <p:cNvPr id="5" name="Inhaltsplatzhalter 2">
            <a:extLst>
              <a:ext uri="{FF2B5EF4-FFF2-40B4-BE49-F238E27FC236}">
                <a16:creationId xmlns:a16="http://schemas.microsoft.com/office/drawing/2014/main" id="{03F8CF9C-6371-CB8F-767C-5081B76947AD}"/>
              </a:ext>
            </a:extLst>
          </p:cNvPr>
          <p:cNvSpPr txBox="1">
            <a:spLocks/>
          </p:cNvSpPr>
          <p:nvPr/>
        </p:nvSpPr>
        <p:spPr>
          <a:xfrm>
            <a:off x="3787745" y="1210726"/>
            <a:ext cx="5865337" cy="634726"/>
          </a:xfrm>
          <a:prstGeom prst="rect">
            <a:avLst/>
          </a:prstGeom>
        </p:spPr>
        <p:txBody>
          <a:bodyPr vert="horz" wrap="square"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fr-CH" sz="2000" noProof="0" dirty="0"/>
              <a:t>Répartition altitudinale pendant la saison de reproduction</a:t>
            </a:r>
          </a:p>
        </p:txBody>
      </p:sp>
    </p:spTree>
    <p:extLst>
      <p:ext uri="{BB962C8B-B14F-4D97-AF65-F5344CB8AC3E}">
        <p14:creationId xmlns:p14="http://schemas.microsoft.com/office/powerpoint/2010/main" val="2930435851"/>
      </p:ext>
    </p:extLst>
  </p:cSld>
  <p:clrMapOvr>
    <a:masterClrMapping/>
  </p:clrMapOvr>
</p:sld>
</file>

<file path=ppt/theme/theme1.xml><?xml version="1.0" encoding="utf-8"?>
<a:theme xmlns:a="http://schemas.openxmlformats.org/drawingml/2006/main" name="Birdlife_Master">
  <a:themeElements>
    <a:clrScheme name="Birdlife_Farben">
      <a:dk1>
        <a:sysClr val="windowText" lastClr="000000"/>
      </a:dk1>
      <a:lt1>
        <a:sysClr val="window" lastClr="FFFFFF"/>
      </a:lt1>
      <a:dk2>
        <a:srgbClr val="000000"/>
      </a:dk2>
      <a:lt2>
        <a:srgbClr val="FFFFFF"/>
      </a:lt2>
      <a:accent1>
        <a:srgbClr val="50AF31"/>
      </a:accent1>
      <a:accent2>
        <a:srgbClr val="D3EBCB"/>
      </a:accent2>
      <a:accent3>
        <a:srgbClr val="006EAB"/>
      </a:accent3>
      <a:accent4>
        <a:srgbClr val="DAEEE7"/>
      </a:accent4>
      <a:accent5>
        <a:srgbClr val="CD1719"/>
      </a:accent5>
      <a:accent6>
        <a:srgbClr val="7C7C7C"/>
      </a:accent6>
      <a:hlink>
        <a:srgbClr val="000000"/>
      </a:hlink>
      <a:folHlink>
        <a:srgbClr val="000000"/>
      </a:folHlink>
    </a:clrScheme>
    <a:fontScheme name="Standard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5240">
          <a:tailEnd type="oval"/>
        </a:ln>
      </a:spPr>
      <a:bodyPr/>
      <a:lstStyle/>
      <a:style>
        <a:lnRef idx="1">
          <a:schemeClr val="accent1"/>
        </a:lnRef>
        <a:fillRef idx="0">
          <a:schemeClr val="accent1"/>
        </a:fillRef>
        <a:effectRef idx="0">
          <a:schemeClr val="accent1"/>
        </a:effectRef>
        <a:fontRef idx="minor">
          <a:schemeClr val="tx1"/>
        </a:fontRef>
      </a:style>
    </a:lnDef>
    <a:txDef>
      <a:spPr>
        <a:solidFill>
          <a:schemeClr val="bg1">
            <a:alpha val="80000"/>
          </a:schemeClr>
        </a:solidFill>
      </a:spPr>
      <a:bodyPr wrap="square" lIns="180000" tIns="144000" rIns="144000" bIns="144000" rtlCol="0">
        <a:spAutoFit/>
      </a:bodyPr>
      <a:lstStyle>
        <a:defPPr algn="l">
          <a:defRPr sz="2100" dirty="0"/>
        </a:defPPr>
      </a:lstStyle>
    </a:txDef>
  </a:objectDefaults>
  <a:extraClrSchemeLst/>
  <a:extLst>
    <a:ext uri="{05A4C25C-085E-4340-85A3-A5531E510DB2}">
      <thm15:themeFamily xmlns:thm15="http://schemas.microsoft.com/office/thememl/2012/main" name="Birdlife_PowerPoint_Arial_l01.pptx" id="{BEADD1AA-B16F-49F0-95E2-133BC261B3C6}" vid="{BF5D2641-F4F5-4948-94BE-FA8574B4907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074ed78-0612-432e-86b4-ee4b9bd6be11">
      <Terms xmlns="http://schemas.microsoft.com/office/infopath/2007/PartnerControls"/>
    </lcf76f155ced4ddcb4097134ff3c332f>
    <TaxCatchAll xmlns="f5aefbbf-e803-4937-bb7d-adf8d334ee8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6165BC84425904F8913C4CF5529758B" ma:contentTypeVersion="15" ma:contentTypeDescription="Ein neues Dokument erstellen." ma:contentTypeScope="" ma:versionID="cf38651e446ee3f6b41c33ade360967c">
  <xsd:schema xmlns:xsd="http://www.w3.org/2001/XMLSchema" xmlns:xs="http://www.w3.org/2001/XMLSchema" xmlns:p="http://schemas.microsoft.com/office/2006/metadata/properties" xmlns:ns2="a074ed78-0612-432e-86b4-ee4b9bd6be11" xmlns:ns3="f5aefbbf-e803-4937-bb7d-adf8d334ee86" targetNamespace="http://schemas.microsoft.com/office/2006/metadata/properties" ma:root="true" ma:fieldsID="07f3726ba0bdc75e9e4a3e02902cde24" ns2:_="" ns3:_="">
    <xsd:import namespace="a074ed78-0612-432e-86b4-ee4b9bd6be11"/>
    <xsd:import namespace="f5aefbbf-e803-4937-bb7d-adf8d334ee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ed78-0612-432e-86b4-ee4b9bd6b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fa79c879-9543-4900-8ef9-38b0cbbc33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aefbbf-e803-4937-bb7d-adf8d334ee86"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d2d59bb3-eec1-4a3b-9905-abe9b00e8567}" ma:internalName="TaxCatchAll" ma:showField="CatchAllData" ma:web="f5aefbbf-e803-4937-bb7d-adf8d334ee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2C7978-206B-4075-B61A-37C281C22B37}">
  <ds:schemaRefs>
    <ds:schemaRef ds:uri="http://schemas.microsoft.com/office/2006/metadata/properties"/>
    <ds:schemaRef ds:uri="http://schemas.microsoft.com/office/infopath/2007/PartnerControls"/>
    <ds:schemaRef ds:uri="a074ed78-0612-432e-86b4-ee4b9bd6be11"/>
    <ds:schemaRef ds:uri="f5aefbbf-e803-4937-bb7d-adf8d334ee86"/>
  </ds:schemaRefs>
</ds:datastoreItem>
</file>

<file path=customXml/itemProps2.xml><?xml version="1.0" encoding="utf-8"?>
<ds:datastoreItem xmlns:ds="http://schemas.openxmlformats.org/officeDocument/2006/customXml" ds:itemID="{1FD044CC-09A6-48A2-87B6-9383BC101702}">
  <ds:schemaRefs>
    <ds:schemaRef ds:uri="http://schemas.microsoft.com/sharepoint/v3/contenttype/forms"/>
  </ds:schemaRefs>
</ds:datastoreItem>
</file>

<file path=customXml/itemProps3.xml><?xml version="1.0" encoding="utf-8"?>
<ds:datastoreItem xmlns:ds="http://schemas.openxmlformats.org/officeDocument/2006/customXml" ds:itemID="{EAA8E193-0323-4A46-9BA3-47BB224E4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ed78-0612-432e-86b4-ee4b9bd6be11"/>
    <ds:schemaRef ds:uri="f5aefbbf-e803-4937-bb7d-adf8d334ee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Birdlife_PowerPoint_Arial</Template>
  <TotalTime>172</TotalTime>
  <Words>10252</Words>
  <Application>Microsoft Office PowerPoint</Application>
  <PresentationFormat>Grand écran</PresentationFormat>
  <Paragraphs>853</Paragraphs>
  <Slides>66</Slides>
  <Notes>66</Notes>
  <HiddenSlides>0</HiddenSlides>
  <MMClips>6</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66</vt:i4>
      </vt:variant>
    </vt:vector>
  </HeadingPairs>
  <TitlesOfParts>
    <vt:vector size="71" baseType="lpstr">
      <vt:lpstr>Aptos</vt:lpstr>
      <vt:lpstr>Arial</vt:lpstr>
      <vt:lpstr>Calibri</vt:lpstr>
      <vt:lpstr>Wingdings</vt:lpstr>
      <vt:lpstr>Birdlife_Master</vt:lpstr>
      <vt:lpstr>Rougegorge familier  La voix de la nature  dans nos jardins</vt:lpstr>
      <vt:lpstr>La Suisse a voté ...</vt:lpstr>
      <vt:lpstr>Rougegorge familier</vt:lpstr>
      <vt:lpstr>Rougegorge</vt:lpstr>
      <vt:lpstr>Rougegorge</vt:lpstr>
      <vt:lpstr>Répartition</vt:lpstr>
      <vt:lpstr>Répartition</vt:lpstr>
      <vt:lpstr>Répartition</vt:lpstr>
      <vt:lpstr>Répartition</vt:lpstr>
      <vt:lpstr>Répartition</vt:lpstr>
      <vt:lpstr>Répartition</vt:lpstr>
      <vt:lpstr>Répartition</vt:lpstr>
      <vt:lpstr>Habitat</vt:lpstr>
      <vt:lpstr>Habitat</vt:lpstr>
      <vt:lpstr>Rougegorge familier</vt:lpstr>
      <vt:lpstr>Famille :  Muscicapidés</vt:lpstr>
      <vt:lpstr>Nourriture</vt:lpstr>
      <vt:lpstr>L’année du  rougegorge</vt:lpstr>
      <vt:lpstr>Nid</vt:lpstr>
      <vt:lpstr>Nid</vt:lpstr>
      <vt:lpstr>Juvéniles</vt:lpstr>
      <vt:lpstr>Comportement</vt:lpstr>
      <vt:lpstr>Comportement</vt:lpstr>
      <vt:lpstr>Chant</vt:lpstr>
      <vt:lpstr>Chant</vt:lpstr>
      <vt:lpstr>Chant</vt:lpstr>
      <vt:lpstr>Chant</vt:lpstr>
      <vt:lpstr>Cris</vt:lpstr>
      <vt:lpstr>Cris</vt:lpstr>
      <vt:lpstr>Cris de migration nocturnes</vt:lpstr>
      <vt:lpstr>Une vie dangereuse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Nature urbaine</vt:lpstr>
      <vt:lpstr>Exemple : Grünes Gallus Tal</vt:lpstr>
      <vt:lpstr>Exemple : Grünes Gallus Tal</vt:lpstr>
      <vt:lpstr>Exemple : Grünes Gallus Tal</vt:lpstr>
      <vt:lpstr>Exemple : Grünes Gallus Tal</vt:lpstr>
      <vt:lpstr>Ambassadeur pour la nature urbaine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Eva Inderwildi</dc:creator>
  <cp:lastModifiedBy>Eva Inderwildi</cp:lastModifiedBy>
  <cp:revision>1</cp:revision>
  <dcterms:created xsi:type="dcterms:W3CDTF">2025-01-30T14:02:36Z</dcterms:created>
  <dcterms:modified xsi:type="dcterms:W3CDTF">2025-02-04T07:50:10Z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0x01010096165BC84425904F8913C4CF5529758B</vt:lpwstr>
  </property>
</Properties>
</file>